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5" r:id="rId6"/>
    <p:sldId id="260" r:id="rId7"/>
    <p:sldId id="266" r:id="rId8"/>
    <p:sldId id="267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D4935-77BD-43E3-A168-0DFD5F588706}" v="79" dt="2020-08-25T12:29:37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13DFB-2219-4BF7-ABAA-D5EC20AECFE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7B42BC-CC69-4450-8C30-B0B90A36972F}">
      <dgm:prSet/>
      <dgm:spPr/>
      <dgm:t>
        <a:bodyPr/>
        <a:lstStyle/>
        <a:p>
          <a:r>
            <a:rPr lang="en-US"/>
            <a:t>Do not absorb</a:t>
          </a:r>
        </a:p>
      </dgm:t>
    </dgm:pt>
    <dgm:pt modelId="{CC913CAB-B9F0-4219-B748-5CC8D3B8A34B}" type="parTrans" cxnId="{02669321-DF52-4A0C-9AD3-B4F924252772}">
      <dgm:prSet/>
      <dgm:spPr/>
      <dgm:t>
        <a:bodyPr/>
        <a:lstStyle/>
        <a:p>
          <a:endParaRPr lang="en-US"/>
        </a:p>
      </dgm:t>
    </dgm:pt>
    <dgm:pt modelId="{3D2E0A43-9929-461F-A3C6-E00F160D5B84}" type="sibTrans" cxnId="{02669321-DF52-4A0C-9AD3-B4F924252772}">
      <dgm:prSet/>
      <dgm:spPr/>
      <dgm:t>
        <a:bodyPr/>
        <a:lstStyle/>
        <a:p>
          <a:endParaRPr lang="en-US"/>
        </a:p>
      </dgm:t>
    </dgm:pt>
    <dgm:pt modelId="{99B58F8B-58F0-47C6-845F-8E9BCB318FD3}">
      <dgm:prSet/>
      <dgm:spPr/>
      <dgm:t>
        <a:bodyPr/>
        <a:lstStyle/>
        <a:p>
          <a:r>
            <a:rPr lang="en-US"/>
            <a:t>Avoid transference</a:t>
          </a:r>
        </a:p>
      </dgm:t>
    </dgm:pt>
    <dgm:pt modelId="{7EC2C446-74DB-49F3-8AF6-48F780FBD3BA}" type="parTrans" cxnId="{F35E2BB9-E186-4F0B-BA6A-0FFE918B3C97}">
      <dgm:prSet/>
      <dgm:spPr/>
      <dgm:t>
        <a:bodyPr/>
        <a:lstStyle/>
        <a:p>
          <a:endParaRPr lang="en-US"/>
        </a:p>
      </dgm:t>
    </dgm:pt>
    <dgm:pt modelId="{8D399161-E388-4D47-AD6C-D1F9DD3FF3FB}" type="sibTrans" cxnId="{F35E2BB9-E186-4F0B-BA6A-0FFE918B3C97}">
      <dgm:prSet/>
      <dgm:spPr/>
      <dgm:t>
        <a:bodyPr/>
        <a:lstStyle/>
        <a:p>
          <a:endParaRPr lang="en-US"/>
        </a:p>
      </dgm:t>
    </dgm:pt>
    <dgm:pt modelId="{921400DB-8C02-4165-8ECA-52ABA4245879}">
      <dgm:prSet/>
      <dgm:spPr/>
      <dgm:t>
        <a:bodyPr/>
        <a:lstStyle/>
        <a:p>
          <a:r>
            <a:rPr lang="en-US"/>
            <a:t>Hear but do not take it home</a:t>
          </a:r>
        </a:p>
      </dgm:t>
    </dgm:pt>
    <dgm:pt modelId="{89165185-08A5-447D-9E3A-A2C0B1A9C20A}" type="parTrans" cxnId="{C8B373C2-8799-425A-A096-B2A1F54C1164}">
      <dgm:prSet/>
      <dgm:spPr/>
      <dgm:t>
        <a:bodyPr/>
        <a:lstStyle/>
        <a:p>
          <a:endParaRPr lang="en-US"/>
        </a:p>
      </dgm:t>
    </dgm:pt>
    <dgm:pt modelId="{10594575-A057-4605-94B8-A211582DBDEC}" type="sibTrans" cxnId="{C8B373C2-8799-425A-A096-B2A1F54C1164}">
      <dgm:prSet/>
      <dgm:spPr/>
      <dgm:t>
        <a:bodyPr/>
        <a:lstStyle/>
        <a:p>
          <a:endParaRPr lang="en-US"/>
        </a:p>
      </dgm:t>
    </dgm:pt>
    <dgm:pt modelId="{66F97A9A-9244-4D2F-BB8C-34A72C94112C}" type="pres">
      <dgm:prSet presAssocID="{D7F13DFB-2219-4BF7-ABAA-D5EC20AECFEC}" presName="vert0" presStyleCnt="0">
        <dgm:presLayoutVars>
          <dgm:dir/>
          <dgm:animOne val="branch"/>
          <dgm:animLvl val="lvl"/>
        </dgm:presLayoutVars>
      </dgm:prSet>
      <dgm:spPr/>
    </dgm:pt>
    <dgm:pt modelId="{7998BD6B-94D4-4F7D-B78A-46DCA832FBAF}" type="pres">
      <dgm:prSet presAssocID="{377B42BC-CC69-4450-8C30-B0B90A36972F}" presName="thickLine" presStyleLbl="alignNode1" presStyleIdx="0" presStyleCnt="3"/>
      <dgm:spPr/>
    </dgm:pt>
    <dgm:pt modelId="{D2C81508-713A-4A85-86CF-B60930E5B523}" type="pres">
      <dgm:prSet presAssocID="{377B42BC-CC69-4450-8C30-B0B90A36972F}" presName="horz1" presStyleCnt="0"/>
      <dgm:spPr/>
    </dgm:pt>
    <dgm:pt modelId="{DEAB64F3-8D27-4D90-A877-2B93A4A528ED}" type="pres">
      <dgm:prSet presAssocID="{377B42BC-CC69-4450-8C30-B0B90A36972F}" presName="tx1" presStyleLbl="revTx" presStyleIdx="0" presStyleCnt="3"/>
      <dgm:spPr/>
    </dgm:pt>
    <dgm:pt modelId="{3F17F854-354A-4779-91DE-AAA8170B082D}" type="pres">
      <dgm:prSet presAssocID="{377B42BC-CC69-4450-8C30-B0B90A36972F}" presName="vert1" presStyleCnt="0"/>
      <dgm:spPr/>
    </dgm:pt>
    <dgm:pt modelId="{81DA6159-AD6F-4AB7-8501-C71B90BB62CD}" type="pres">
      <dgm:prSet presAssocID="{99B58F8B-58F0-47C6-845F-8E9BCB318FD3}" presName="thickLine" presStyleLbl="alignNode1" presStyleIdx="1" presStyleCnt="3"/>
      <dgm:spPr/>
    </dgm:pt>
    <dgm:pt modelId="{58A8DA53-B494-4097-8524-96E3DD709E8F}" type="pres">
      <dgm:prSet presAssocID="{99B58F8B-58F0-47C6-845F-8E9BCB318FD3}" presName="horz1" presStyleCnt="0"/>
      <dgm:spPr/>
    </dgm:pt>
    <dgm:pt modelId="{6AE34E19-544F-4807-A2BC-7770913576B6}" type="pres">
      <dgm:prSet presAssocID="{99B58F8B-58F0-47C6-845F-8E9BCB318FD3}" presName="tx1" presStyleLbl="revTx" presStyleIdx="1" presStyleCnt="3"/>
      <dgm:spPr/>
    </dgm:pt>
    <dgm:pt modelId="{4AF950CE-5C8E-42B2-A40A-207546E437F1}" type="pres">
      <dgm:prSet presAssocID="{99B58F8B-58F0-47C6-845F-8E9BCB318FD3}" presName="vert1" presStyleCnt="0"/>
      <dgm:spPr/>
    </dgm:pt>
    <dgm:pt modelId="{FBE37738-8AC9-48D5-B2AE-2A4A51E38D9C}" type="pres">
      <dgm:prSet presAssocID="{921400DB-8C02-4165-8ECA-52ABA4245879}" presName="thickLine" presStyleLbl="alignNode1" presStyleIdx="2" presStyleCnt="3"/>
      <dgm:spPr/>
    </dgm:pt>
    <dgm:pt modelId="{818920DF-E94B-4171-B406-27EC27D826C1}" type="pres">
      <dgm:prSet presAssocID="{921400DB-8C02-4165-8ECA-52ABA4245879}" presName="horz1" presStyleCnt="0"/>
      <dgm:spPr/>
    </dgm:pt>
    <dgm:pt modelId="{AF19D09F-8AF2-4305-8B28-941801E0C4C8}" type="pres">
      <dgm:prSet presAssocID="{921400DB-8C02-4165-8ECA-52ABA4245879}" presName="tx1" presStyleLbl="revTx" presStyleIdx="2" presStyleCnt="3"/>
      <dgm:spPr/>
    </dgm:pt>
    <dgm:pt modelId="{E4EA84E3-D6B4-4224-A0EF-4DF35EE63B37}" type="pres">
      <dgm:prSet presAssocID="{921400DB-8C02-4165-8ECA-52ABA4245879}" presName="vert1" presStyleCnt="0"/>
      <dgm:spPr/>
    </dgm:pt>
  </dgm:ptLst>
  <dgm:cxnLst>
    <dgm:cxn modelId="{4468761A-DF6C-4558-8C80-1DD2347A21C2}" type="presOf" srcId="{377B42BC-CC69-4450-8C30-B0B90A36972F}" destId="{DEAB64F3-8D27-4D90-A877-2B93A4A528ED}" srcOrd="0" destOrd="0" presId="urn:microsoft.com/office/officeart/2008/layout/LinedList"/>
    <dgm:cxn modelId="{02669321-DF52-4A0C-9AD3-B4F924252772}" srcId="{D7F13DFB-2219-4BF7-ABAA-D5EC20AECFEC}" destId="{377B42BC-CC69-4450-8C30-B0B90A36972F}" srcOrd="0" destOrd="0" parTransId="{CC913CAB-B9F0-4219-B748-5CC8D3B8A34B}" sibTransId="{3D2E0A43-9929-461F-A3C6-E00F160D5B84}"/>
    <dgm:cxn modelId="{03329E42-B714-4E08-B7DF-063DC325ACFE}" type="presOf" srcId="{99B58F8B-58F0-47C6-845F-8E9BCB318FD3}" destId="{6AE34E19-544F-4807-A2BC-7770913576B6}" srcOrd="0" destOrd="0" presId="urn:microsoft.com/office/officeart/2008/layout/LinedList"/>
    <dgm:cxn modelId="{DAAA13A1-18E8-44A4-BDA3-D8831C366EC7}" type="presOf" srcId="{D7F13DFB-2219-4BF7-ABAA-D5EC20AECFEC}" destId="{66F97A9A-9244-4D2F-BB8C-34A72C94112C}" srcOrd="0" destOrd="0" presId="urn:microsoft.com/office/officeart/2008/layout/LinedList"/>
    <dgm:cxn modelId="{F35E2BB9-E186-4F0B-BA6A-0FFE918B3C97}" srcId="{D7F13DFB-2219-4BF7-ABAA-D5EC20AECFEC}" destId="{99B58F8B-58F0-47C6-845F-8E9BCB318FD3}" srcOrd="1" destOrd="0" parTransId="{7EC2C446-74DB-49F3-8AF6-48F780FBD3BA}" sibTransId="{8D399161-E388-4D47-AD6C-D1F9DD3FF3FB}"/>
    <dgm:cxn modelId="{C8B373C2-8799-425A-A096-B2A1F54C1164}" srcId="{D7F13DFB-2219-4BF7-ABAA-D5EC20AECFEC}" destId="{921400DB-8C02-4165-8ECA-52ABA4245879}" srcOrd="2" destOrd="0" parTransId="{89165185-08A5-447D-9E3A-A2C0B1A9C20A}" sibTransId="{10594575-A057-4605-94B8-A211582DBDEC}"/>
    <dgm:cxn modelId="{0C65B2E6-EAA0-46E2-8208-460F5310238D}" type="presOf" srcId="{921400DB-8C02-4165-8ECA-52ABA4245879}" destId="{AF19D09F-8AF2-4305-8B28-941801E0C4C8}" srcOrd="0" destOrd="0" presId="urn:microsoft.com/office/officeart/2008/layout/LinedList"/>
    <dgm:cxn modelId="{03550E1D-CB98-4D78-99E6-E767E160D316}" type="presParOf" srcId="{66F97A9A-9244-4D2F-BB8C-34A72C94112C}" destId="{7998BD6B-94D4-4F7D-B78A-46DCA832FBAF}" srcOrd="0" destOrd="0" presId="urn:microsoft.com/office/officeart/2008/layout/LinedList"/>
    <dgm:cxn modelId="{1ED7D172-BD35-488A-994B-F1654CE44D1D}" type="presParOf" srcId="{66F97A9A-9244-4D2F-BB8C-34A72C94112C}" destId="{D2C81508-713A-4A85-86CF-B60930E5B523}" srcOrd="1" destOrd="0" presId="urn:microsoft.com/office/officeart/2008/layout/LinedList"/>
    <dgm:cxn modelId="{C519BB91-4CE5-401C-970D-0FDC5DC201BB}" type="presParOf" srcId="{D2C81508-713A-4A85-86CF-B60930E5B523}" destId="{DEAB64F3-8D27-4D90-A877-2B93A4A528ED}" srcOrd="0" destOrd="0" presId="urn:microsoft.com/office/officeart/2008/layout/LinedList"/>
    <dgm:cxn modelId="{07A0EC8F-CD0A-46CF-8911-13DE49D7E4D7}" type="presParOf" srcId="{D2C81508-713A-4A85-86CF-B60930E5B523}" destId="{3F17F854-354A-4779-91DE-AAA8170B082D}" srcOrd="1" destOrd="0" presId="urn:microsoft.com/office/officeart/2008/layout/LinedList"/>
    <dgm:cxn modelId="{A9DB4E1D-84D2-4519-80B1-CEFB1C1601D8}" type="presParOf" srcId="{66F97A9A-9244-4D2F-BB8C-34A72C94112C}" destId="{81DA6159-AD6F-4AB7-8501-C71B90BB62CD}" srcOrd="2" destOrd="0" presId="urn:microsoft.com/office/officeart/2008/layout/LinedList"/>
    <dgm:cxn modelId="{2601E34E-AD89-4CA9-B9BD-A21E19E3F13B}" type="presParOf" srcId="{66F97A9A-9244-4D2F-BB8C-34A72C94112C}" destId="{58A8DA53-B494-4097-8524-96E3DD709E8F}" srcOrd="3" destOrd="0" presId="urn:microsoft.com/office/officeart/2008/layout/LinedList"/>
    <dgm:cxn modelId="{9180AF6B-D58A-4827-8974-867C09D346FD}" type="presParOf" srcId="{58A8DA53-B494-4097-8524-96E3DD709E8F}" destId="{6AE34E19-544F-4807-A2BC-7770913576B6}" srcOrd="0" destOrd="0" presId="urn:microsoft.com/office/officeart/2008/layout/LinedList"/>
    <dgm:cxn modelId="{CD1A246A-AE52-46C6-BE32-B365F2EFDB60}" type="presParOf" srcId="{58A8DA53-B494-4097-8524-96E3DD709E8F}" destId="{4AF950CE-5C8E-42B2-A40A-207546E437F1}" srcOrd="1" destOrd="0" presId="urn:microsoft.com/office/officeart/2008/layout/LinedList"/>
    <dgm:cxn modelId="{FD5932B5-8388-4CB8-8CDD-786B5D5C51F8}" type="presParOf" srcId="{66F97A9A-9244-4D2F-BB8C-34A72C94112C}" destId="{FBE37738-8AC9-48D5-B2AE-2A4A51E38D9C}" srcOrd="4" destOrd="0" presId="urn:microsoft.com/office/officeart/2008/layout/LinedList"/>
    <dgm:cxn modelId="{801192E0-ACA3-4246-86D0-AE9963A5F94C}" type="presParOf" srcId="{66F97A9A-9244-4D2F-BB8C-34A72C94112C}" destId="{818920DF-E94B-4171-B406-27EC27D826C1}" srcOrd="5" destOrd="0" presId="urn:microsoft.com/office/officeart/2008/layout/LinedList"/>
    <dgm:cxn modelId="{5A38043B-FB99-4A85-8CAC-09F92517A6E1}" type="presParOf" srcId="{818920DF-E94B-4171-B406-27EC27D826C1}" destId="{AF19D09F-8AF2-4305-8B28-941801E0C4C8}" srcOrd="0" destOrd="0" presId="urn:microsoft.com/office/officeart/2008/layout/LinedList"/>
    <dgm:cxn modelId="{2D035DFA-756C-49D0-9163-27118FB29DB0}" type="presParOf" srcId="{818920DF-E94B-4171-B406-27EC27D826C1}" destId="{E4EA84E3-D6B4-4224-A0EF-4DF35EE63B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0E1391-6D2B-464F-A7CC-B4ED381FF88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B6577B-4BBB-4CCB-BB2E-F0DA93E3FD1A}">
      <dgm:prSet/>
      <dgm:spPr/>
      <dgm:t>
        <a:bodyPr/>
        <a:lstStyle/>
        <a:p>
          <a:r>
            <a:rPr lang="en-US"/>
            <a:t>It is hard</a:t>
          </a:r>
        </a:p>
      </dgm:t>
    </dgm:pt>
    <dgm:pt modelId="{935081E6-C0E7-4673-8B4F-D38FD837DD0B}" type="parTrans" cxnId="{6FA8A5F8-6CBE-4957-A895-F6A64FE7C861}">
      <dgm:prSet/>
      <dgm:spPr/>
      <dgm:t>
        <a:bodyPr/>
        <a:lstStyle/>
        <a:p>
          <a:endParaRPr lang="en-US"/>
        </a:p>
      </dgm:t>
    </dgm:pt>
    <dgm:pt modelId="{D94898C2-F2B6-42CB-8C28-F122BA460E8A}" type="sibTrans" cxnId="{6FA8A5F8-6CBE-4957-A895-F6A64FE7C861}">
      <dgm:prSet/>
      <dgm:spPr/>
      <dgm:t>
        <a:bodyPr/>
        <a:lstStyle/>
        <a:p>
          <a:endParaRPr lang="en-US"/>
        </a:p>
      </dgm:t>
    </dgm:pt>
    <dgm:pt modelId="{281F3349-671A-4253-8E75-1AF6377BAB4E}">
      <dgm:prSet/>
      <dgm:spPr/>
      <dgm:t>
        <a:bodyPr/>
        <a:lstStyle/>
        <a:p>
          <a:r>
            <a:rPr lang="en-US"/>
            <a:t>It is not natural</a:t>
          </a:r>
        </a:p>
      </dgm:t>
    </dgm:pt>
    <dgm:pt modelId="{F8969CC4-6891-4FB6-9AB9-24943AC3883D}" type="parTrans" cxnId="{B17DC170-8E8E-4761-A2E3-43A4D206068B}">
      <dgm:prSet/>
      <dgm:spPr/>
      <dgm:t>
        <a:bodyPr/>
        <a:lstStyle/>
        <a:p>
          <a:endParaRPr lang="en-US"/>
        </a:p>
      </dgm:t>
    </dgm:pt>
    <dgm:pt modelId="{93413522-A837-4879-9870-4A92F1CE999C}" type="sibTrans" cxnId="{B17DC170-8E8E-4761-A2E3-43A4D206068B}">
      <dgm:prSet/>
      <dgm:spPr/>
      <dgm:t>
        <a:bodyPr/>
        <a:lstStyle/>
        <a:p>
          <a:endParaRPr lang="en-US"/>
        </a:p>
      </dgm:t>
    </dgm:pt>
    <dgm:pt modelId="{3388E2AE-F41A-4FF4-B257-EB2327788E4F}">
      <dgm:prSet/>
      <dgm:spPr/>
      <dgm:t>
        <a:bodyPr/>
        <a:lstStyle/>
        <a:p>
          <a:r>
            <a:rPr lang="en-US"/>
            <a:t>We are generally not taught it </a:t>
          </a:r>
        </a:p>
      </dgm:t>
    </dgm:pt>
    <dgm:pt modelId="{32AE7750-CEB9-4964-A2E3-FAF5A9527AE8}" type="parTrans" cxnId="{A3E4A080-900D-4475-BFCF-0CBFB5A60A8A}">
      <dgm:prSet/>
      <dgm:spPr/>
      <dgm:t>
        <a:bodyPr/>
        <a:lstStyle/>
        <a:p>
          <a:endParaRPr lang="en-US"/>
        </a:p>
      </dgm:t>
    </dgm:pt>
    <dgm:pt modelId="{3672EFAD-BEDC-41AF-9EE1-806517A930A2}" type="sibTrans" cxnId="{A3E4A080-900D-4475-BFCF-0CBFB5A60A8A}">
      <dgm:prSet/>
      <dgm:spPr/>
      <dgm:t>
        <a:bodyPr/>
        <a:lstStyle/>
        <a:p>
          <a:endParaRPr lang="en-US"/>
        </a:p>
      </dgm:t>
    </dgm:pt>
    <dgm:pt modelId="{A76C3B29-31A0-409B-A1B3-8F1049162712}">
      <dgm:prSet/>
      <dgm:spPr/>
      <dgm:t>
        <a:bodyPr/>
        <a:lstStyle/>
        <a:p>
          <a:r>
            <a:rPr lang="en-US"/>
            <a:t>We are wired as humans to take what we want from a situation </a:t>
          </a:r>
        </a:p>
      </dgm:t>
    </dgm:pt>
    <dgm:pt modelId="{0906FE2C-E706-4580-81F8-367D33B74A89}" type="parTrans" cxnId="{BD3C1A1A-0918-4BA0-AF7B-EFDF17B331A7}">
      <dgm:prSet/>
      <dgm:spPr/>
      <dgm:t>
        <a:bodyPr/>
        <a:lstStyle/>
        <a:p>
          <a:endParaRPr lang="en-US"/>
        </a:p>
      </dgm:t>
    </dgm:pt>
    <dgm:pt modelId="{F47A4B11-1DDE-43D7-9B56-68BF97ED30F0}" type="sibTrans" cxnId="{BD3C1A1A-0918-4BA0-AF7B-EFDF17B331A7}">
      <dgm:prSet/>
      <dgm:spPr/>
      <dgm:t>
        <a:bodyPr/>
        <a:lstStyle/>
        <a:p>
          <a:endParaRPr lang="en-US"/>
        </a:p>
      </dgm:t>
    </dgm:pt>
    <dgm:pt modelId="{E33BF882-A224-4DFD-8BC3-B3C032D5B0E3}" type="pres">
      <dgm:prSet presAssocID="{5D0E1391-6D2B-464F-A7CC-B4ED381FF88D}" presName="outerComposite" presStyleCnt="0">
        <dgm:presLayoutVars>
          <dgm:chMax val="5"/>
          <dgm:dir/>
          <dgm:resizeHandles val="exact"/>
        </dgm:presLayoutVars>
      </dgm:prSet>
      <dgm:spPr/>
    </dgm:pt>
    <dgm:pt modelId="{659236DB-D565-4017-A162-882F40730645}" type="pres">
      <dgm:prSet presAssocID="{5D0E1391-6D2B-464F-A7CC-B4ED381FF88D}" presName="dummyMaxCanvas" presStyleCnt="0">
        <dgm:presLayoutVars/>
      </dgm:prSet>
      <dgm:spPr/>
    </dgm:pt>
    <dgm:pt modelId="{938BA571-68A1-4301-BF98-C6F5814B595F}" type="pres">
      <dgm:prSet presAssocID="{5D0E1391-6D2B-464F-A7CC-B4ED381FF88D}" presName="FourNodes_1" presStyleLbl="node1" presStyleIdx="0" presStyleCnt="4">
        <dgm:presLayoutVars>
          <dgm:bulletEnabled val="1"/>
        </dgm:presLayoutVars>
      </dgm:prSet>
      <dgm:spPr/>
    </dgm:pt>
    <dgm:pt modelId="{2108CFCE-F86F-48A0-91E4-EC93E3B6BBB3}" type="pres">
      <dgm:prSet presAssocID="{5D0E1391-6D2B-464F-A7CC-B4ED381FF88D}" presName="FourNodes_2" presStyleLbl="node1" presStyleIdx="1" presStyleCnt="4">
        <dgm:presLayoutVars>
          <dgm:bulletEnabled val="1"/>
        </dgm:presLayoutVars>
      </dgm:prSet>
      <dgm:spPr/>
    </dgm:pt>
    <dgm:pt modelId="{DA1D8231-EFB8-416B-84D5-D2974A3E036B}" type="pres">
      <dgm:prSet presAssocID="{5D0E1391-6D2B-464F-A7CC-B4ED381FF88D}" presName="FourNodes_3" presStyleLbl="node1" presStyleIdx="2" presStyleCnt="4">
        <dgm:presLayoutVars>
          <dgm:bulletEnabled val="1"/>
        </dgm:presLayoutVars>
      </dgm:prSet>
      <dgm:spPr/>
    </dgm:pt>
    <dgm:pt modelId="{67D4E118-4929-461B-9815-BFCDACF3855C}" type="pres">
      <dgm:prSet presAssocID="{5D0E1391-6D2B-464F-A7CC-B4ED381FF88D}" presName="FourNodes_4" presStyleLbl="node1" presStyleIdx="3" presStyleCnt="4">
        <dgm:presLayoutVars>
          <dgm:bulletEnabled val="1"/>
        </dgm:presLayoutVars>
      </dgm:prSet>
      <dgm:spPr/>
    </dgm:pt>
    <dgm:pt modelId="{B50BB422-2503-4E4D-B825-947DAF9B13C7}" type="pres">
      <dgm:prSet presAssocID="{5D0E1391-6D2B-464F-A7CC-B4ED381FF88D}" presName="FourConn_1-2" presStyleLbl="fgAccFollowNode1" presStyleIdx="0" presStyleCnt="3">
        <dgm:presLayoutVars>
          <dgm:bulletEnabled val="1"/>
        </dgm:presLayoutVars>
      </dgm:prSet>
      <dgm:spPr/>
    </dgm:pt>
    <dgm:pt modelId="{D40D4241-0B31-4574-8E52-D435B30ADD91}" type="pres">
      <dgm:prSet presAssocID="{5D0E1391-6D2B-464F-A7CC-B4ED381FF88D}" presName="FourConn_2-3" presStyleLbl="fgAccFollowNode1" presStyleIdx="1" presStyleCnt="3">
        <dgm:presLayoutVars>
          <dgm:bulletEnabled val="1"/>
        </dgm:presLayoutVars>
      </dgm:prSet>
      <dgm:spPr/>
    </dgm:pt>
    <dgm:pt modelId="{A7BCD949-0A44-4393-B022-E4EECA3E671B}" type="pres">
      <dgm:prSet presAssocID="{5D0E1391-6D2B-464F-A7CC-B4ED381FF88D}" presName="FourConn_3-4" presStyleLbl="fgAccFollowNode1" presStyleIdx="2" presStyleCnt="3">
        <dgm:presLayoutVars>
          <dgm:bulletEnabled val="1"/>
        </dgm:presLayoutVars>
      </dgm:prSet>
      <dgm:spPr/>
    </dgm:pt>
    <dgm:pt modelId="{6B7689E9-A043-4DFE-A867-7E0DCA13808E}" type="pres">
      <dgm:prSet presAssocID="{5D0E1391-6D2B-464F-A7CC-B4ED381FF88D}" presName="FourNodes_1_text" presStyleLbl="node1" presStyleIdx="3" presStyleCnt="4">
        <dgm:presLayoutVars>
          <dgm:bulletEnabled val="1"/>
        </dgm:presLayoutVars>
      </dgm:prSet>
      <dgm:spPr/>
    </dgm:pt>
    <dgm:pt modelId="{7A747595-BF01-4802-9D44-D67BF0772DC3}" type="pres">
      <dgm:prSet presAssocID="{5D0E1391-6D2B-464F-A7CC-B4ED381FF88D}" presName="FourNodes_2_text" presStyleLbl="node1" presStyleIdx="3" presStyleCnt="4">
        <dgm:presLayoutVars>
          <dgm:bulletEnabled val="1"/>
        </dgm:presLayoutVars>
      </dgm:prSet>
      <dgm:spPr/>
    </dgm:pt>
    <dgm:pt modelId="{2DFF7811-4B59-4146-AE22-DC9E35878681}" type="pres">
      <dgm:prSet presAssocID="{5D0E1391-6D2B-464F-A7CC-B4ED381FF88D}" presName="FourNodes_3_text" presStyleLbl="node1" presStyleIdx="3" presStyleCnt="4">
        <dgm:presLayoutVars>
          <dgm:bulletEnabled val="1"/>
        </dgm:presLayoutVars>
      </dgm:prSet>
      <dgm:spPr/>
    </dgm:pt>
    <dgm:pt modelId="{3674B717-2A1C-4394-A68A-E5F722A4DF18}" type="pres">
      <dgm:prSet presAssocID="{5D0E1391-6D2B-464F-A7CC-B4ED381FF88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D3C1A1A-0918-4BA0-AF7B-EFDF17B331A7}" srcId="{5D0E1391-6D2B-464F-A7CC-B4ED381FF88D}" destId="{A76C3B29-31A0-409B-A1B3-8F1049162712}" srcOrd="3" destOrd="0" parTransId="{0906FE2C-E706-4580-81F8-367D33B74A89}" sibTransId="{F47A4B11-1DDE-43D7-9B56-68BF97ED30F0}"/>
    <dgm:cxn modelId="{9F36B22F-E4F7-44B3-8800-FEADC0F6B6B0}" type="presOf" srcId="{D4B6577B-4BBB-4CCB-BB2E-F0DA93E3FD1A}" destId="{6B7689E9-A043-4DFE-A867-7E0DCA13808E}" srcOrd="1" destOrd="0" presId="urn:microsoft.com/office/officeart/2005/8/layout/vProcess5"/>
    <dgm:cxn modelId="{9733A730-D0A3-47D5-9798-AD3A435CF9F2}" type="presOf" srcId="{A76C3B29-31A0-409B-A1B3-8F1049162712}" destId="{3674B717-2A1C-4394-A68A-E5F722A4DF18}" srcOrd="1" destOrd="0" presId="urn:microsoft.com/office/officeart/2005/8/layout/vProcess5"/>
    <dgm:cxn modelId="{1DBF425E-B6D5-47A6-BA53-56DF0B585355}" type="presOf" srcId="{A76C3B29-31A0-409B-A1B3-8F1049162712}" destId="{67D4E118-4929-461B-9815-BFCDACF3855C}" srcOrd="0" destOrd="0" presId="urn:microsoft.com/office/officeart/2005/8/layout/vProcess5"/>
    <dgm:cxn modelId="{B17DC170-8E8E-4761-A2E3-43A4D206068B}" srcId="{5D0E1391-6D2B-464F-A7CC-B4ED381FF88D}" destId="{281F3349-671A-4253-8E75-1AF6377BAB4E}" srcOrd="1" destOrd="0" parTransId="{F8969CC4-6891-4FB6-9AB9-24943AC3883D}" sibTransId="{93413522-A837-4879-9870-4A92F1CE999C}"/>
    <dgm:cxn modelId="{4303CD51-9B63-4161-B49F-67E40705D161}" type="presOf" srcId="{3672EFAD-BEDC-41AF-9EE1-806517A930A2}" destId="{A7BCD949-0A44-4393-B022-E4EECA3E671B}" srcOrd="0" destOrd="0" presId="urn:microsoft.com/office/officeart/2005/8/layout/vProcess5"/>
    <dgm:cxn modelId="{A3E4A080-900D-4475-BFCF-0CBFB5A60A8A}" srcId="{5D0E1391-6D2B-464F-A7CC-B4ED381FF88D}" destId="{3388E2AE-F41A-4FF4-B257-EB2327788E4F}" srcOrd="2" destOrd="0" parTransId="{32AE7750-CEB9-4964-A2E3-FAF5A9527AE8}" sibTransId="{3672EFAD-BEDC-41AF-9EE1-806517A930A2}"/>
    <dgm:cxn modelId="{B8559B83-C940-452B-9D75-DC24AC23C82C}" type="presOf" srcId="{D4B6577B-4BBB-4CCB-BB2E-F0DA93E3FD1A}" destId="{938BA571-68A1-4301-BF98-C6F5814B595F}" srcOrd="0" destOrd="0" presId="urn:microsoft.com/office/officeart/2005/8/layout/vProcess5"/>
    <dgm:cxn modelId="{686C288A-5DD6-472F-8C06-98A49474D36F}" type="presOf" srcId="{281F3349-671A-4253-8E75-1AF6377BAB4E}" destId="{2108CFCE-F86F-48A0-91E4-EC93E3B6BBB3}" srcOrd="0" destOrd="0" presId="urn:microsoft.com/office/officeart/2005/8/layout/vProcess5"/>
    <dgm:cxn modelId="{BE1B449E-3751-4560-81CE-0A143B8FD14D}" type="presOf" srcId="{3388E2AE-F41A-4FF4-B257-EB2327788E4F}" destId="{DA1D8231-EFB8-416B-84D5-D2974A3E036B}" srcOrd="0" destOrd="0" presId="urn:microsoft.com/office/officeart/2005/8/layout/vProcess5"/>
    <dgm:cxn modelId="{0A21C5A0-FA7F-4A24-A34A-AE813DE5762A}" type="presOf" srcId="{D94898C2-F2B6-42CB-8C28-F122BA460E8A}" destId="{B50BB422-2503-4E4D-B825-947DAF9B13C7}" srcOrd="0" destOrd="0" presId="urn:microsoft.com/office/officeart/2005/8/layout/vProcess5"/>
    <dgm:cxn modelId="{03391DB8-46E0-419A-8D45-3E38F5BD9B1E}" type="presOf" srcId="{93413522-A837-4879-9870-4A92F1CE999C}" destId="{D40D4241-0B31-4574-8E52-D435B30ADD91}" srcOrd="0" destOrd="0" presId="urn:microsoft.com/office/officeart/2005/8/layout/vProcess5"/>
    <dgm:cxn modelId="{17B7C3C1-70F3-4B0E-A6AD-A278FFB0D53A}" type="presOf" srcId="{281F3349-671A-4253-8E75-1AF6377BAB4E}" destId="{7A747595-BF01-4802-9D44-D67BF0772DC3}" srcOrd="1" destOrd="0" presId="urn:microsoft.com/office/officeart/2005/8/layout/vProcess5"/>
    <dgm:cxn modelId="{604772D1-AA7F-4363-A536-130F67D14FFF}" type="presOf" srcId="{5D0E1391-6D2B-464F-A7CC-B4ED381FF88D}" destId="{E33BF882-A224-4DFD-8BC3-B3C032D5B0E3}" srcOrd="0" destOrd="0" presId="urn:microsoft.com/office/officeart/2005/8/layout/vProcess5"/>
    <dgm:cxn modelId="{787DE9D5-1717-4849-A384-41B02A12384B}" type="presOf" srcId="{3388E2AE-F41A-4FF4-B257-EB2327788E4F}" destId="{2DFF7811-4B59-4146-AE22-DC9E35878681}" srcOrd="1" destOrd="0" presId="urn:microsoft.com/office/officeart/2005/8/layout/vProcess5"/>
    <dgm:cxn modelId="{6FA8A5F8-6CBE-4957-A895-F6A64FE7C861}" srcId="{5D0E1391-6D2B-464F-A7CC-B4ED381FF88D}" destId="{D4B6577B-4BBB-4CCB-BB2E-F0DA93E3FD1A}" srcOrd="0" destOrd="0" parTransId="{935081E6-C0E7-4673-8B4F-D38FD837DD0B}" sibTransId="{D94898C2-F2B6-42CB-8C28-F122BA460E8A}"/>
    <dgm:cxn modelId="{B76A0C6A-E67E-4B60-B68F-FBA313C84F91}" type="presParOf" srcId="{E33BF882-A224-4DFD-8BC3-B3C032D5B0E3}" destId="{659236DB-D565-4017-A162-882F40730645}" srcOrd="0" destOrd="0" presId="urn:microsoft.com/office/officeart/2005/8/layout/vProcess5"/>
    <dgm:cxn modelId="{7C825F12-0A7C-4CEA-A93A-B488A25FD9A5}" type="presParOf" srcId="{E33BF882-A224-4DFD-8BC3-B3C032D5B0E3}" destId="{938BA571-68A1-4301-BF98-C6F5814B595F}" srcOrd="1" destOrd="0" presId="urn:microsoft.com/office/officeart/2005/8/layout/vProcess5"/>
    <dgm:cxn modelId="{A96C42A7-7AEC-463B-B668-8FFAFCA59616}" type="presParOf" srcId="{E33BF882-A224-4DFD-8BC3-B3C032D5B0E3}" destId="{2108CFCE-F86F-48A0-91E4-EC93E3B6BBB3}" srcOrd="2" destOrd="0" presId="urn:microsoft.com/office/officeart/2005/8/layout/vProcess5"/>
    <dgm:cxn modelId="{F1A2EF50-1D6A-486A-B5D8-075433BA5D24}" type="presParOf" srcId="{E33BF882-A224-4DFD-8BC3-B3C032D5B0E3}" destId="{DA1D8231-EFB8-416B-84D5-D2974A3E036B}" srcOrd="3" destOrd="0" presId="urn:microsoft.com/office/officeart/2005/8/layout/vProcess5"/>
    <dgm:cxn modelId="{C9C918C2-8F71-4758-AD2E-751A22C4EC95}" type="presParOf" srcId="{E33BF882-A224-4DFD-8BC3-B3C032D5B0E3}" destId="{67D4E118-4929-461B-9815-BFCDACF3855C}" srcOrd="4" destOrd="0" presId="urn:microsoft.com/office/officeart/2005/8/layout/vProcess5"/>
    <dgm:cxn modelId="{66EDD3D0-BD4A-46BB-8E2A-24A1857E00C3}" type="presParOf" srcId="{E33BF882-A224-4DFD-8BC3-B3C032D5B0E3}" destId="{B50BB422-2503-4E4D-B825-947DAF9B13C7}" srcOrd="5" destOrd="0" presId="urn:microsoft.com/office/officeart/2005/8/layout/vProcess5"/>
    <dgm:cxn modelId="{4F65EB0D-1EAE-4759-8AFA-AEFE2920B416}" type="presParOf" srcId="{E33BF882-A224-4DFD-8BC3-B3C032D5B0E3}" destId="{D40D4241-0B31-4574-8E52-D435B30ADD91}" srcOrd="6" destOrd="0" presId="urn:microsoft.com/office/officeart/2005/8/layout/vProcess5"/>
    <dgm:cxn modelId="{648D8532-EFEB-43E5-9558-47E197DD1E20}" type="presParOf" srcId="{E33BF882-A224-4DFD-8BC3-B3C032D5B0E3}" destId="{A7BCD949-0A44-4393-B022-E4EECA3E671B}" srcOrd="7" destOrd="0" presId="urn:microsoft.com/office/officeart/2005/8/layout/vProcess5"/>
    <dgm:cxn modelId="{7C54426D-7BAD-4C37-8448-C5CCD318C4EB}" type="presParOf" srcId="{E33BF882-A224-4DFD-8BC3-B3C032D5B0E3}" destId="{6B7689E9-A043-4DFE-A867-7E0DCA13808E}" srcOrd="8" destOrd="0" presId="urn:microsoft.com/office/officeart/2005/8/layout/vProcess5"/>
    <dgm:cxn modelId="{6AA1E7A5-4A3D-4887-8982-B5BEE88E3126}" type="presParOf" srcId="{E33BF882-A224-4DFD-8BC3-B3C032D5B0E3}" destId="{7A747595-BF01-4802-9D44-D67BF0772DC3}" srcOrd="9" destOrd="0" presId="urn:microsoft.com/office/officeart/2005/8/layout/vProcess5"/>
    <dgm:cxn modelId="{50D074A1-AA69-4313-96F6-5FDA1D24E3CB}" type="presParOf" srcId="{E33BF882-A224-4DFD-8BC3-B3C032D5B0E3}" destId="{2DFF7811-4B59-4146-AE22-DC9E35878681}" srcOrd="10" destOrd="0" presId="urn:microsoft.com/office/officeart/2005/8/layout/vProcess5"/>
    <dgm:cxn modelId="{432B9A1A-575D-4BC2-8AAB-2F38A8E2C275}" type="presParOf" srcId="{E33BF882-A224-4DFD-8BC3-B3C032D5B0E3}" destId="{3674B717-2A1C-4394-A68A-E5F722A4DF1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C0AE5-45C9-4622-9695-F62DF620723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8F3AB3F-ACB2-46F4-8395-2E7C916005FD}">
      <dgm:prSet/>
      <dgm:spPr/>
      <dgm:t>
        <a:bodyPr/>
        <a:lstStyle/>
        <a:p>
          <a:r>
            <a:rPr lang="en-US"/>
            <a:t>Be aware of your stuff their stuff joint stuff</a:t>
          </a:r>
        </a:p>
      </dgm:t>
    </dgm:pt>
    <dgm:pt modelId="{95870F2D-BD0F-4D2B-AD65-338672662F3A}" type="parTrans" cxnId="{635BE527-C173-49C4-875C-99BBA81E67CE}">
      <dgm:prSet/>
      <dgm:spPr/>
      <dgm:t>
        <a:bodyPr/>
        <a:lstStyle/>
        <a:p>
          <a:endParaRPr lang="en-US"/>
        </a:p>
      </dgm:t>
    </dgm:pt>
    <dgm:pt modelId="{8C10282E-367E-48F4-BB42-69E5DAAEDBA3}" type="sibTrans" cxnId="{635BE527-C173-49C4-875C-99BBA81E67CE}">
      <dgm:prSet/>
      <dgm:spPr/>
      <dgm:t>
        <a:bodyPr/>
        <a:lstStyle/>
        <a:p>
          <a:endParaRPr lang="en-US"/>
        </a:p>
      </dgm:t>
    </dgm:pt>
    <dgm:pt modelId="{B0311A86-8548-43DA-98C7-4F5D87A57415}">
      <dgm:prSet/>
      <dgm:spPr/>
      <dgm:t>
        <a:bodyPr/>
        <a:lstStyle/>
        <a:p>
          <a:r>
            <a:rPr lang="en-US"/>
            <a:t>Don’t fix or talk </a:t>
          </a:r>
        </a:p>
      </dgm:t>
    </dgm:pt>
    <dgm:pt modelId="{5C183C19-7E26-47E3-BF60-404DF96C1A38}" type="parTrans" cxnId="{1969B1AA-54FC-4E66-B0DA-37C4463B2D2D}">
      <dgm:prSet/>
      <dgm:spPr/>
      <dgm:t>
        <a:bodyPr/>
        <a:lstStyle/>
        <a:p>
          <a:endParaRPr lang="en-US"/>
        </a:p>
      </dgm:t>
    </dgm:pt>
    <dgm:pt modelId="{E722F72E-CAA3-4A16-829E-EFF620FE3332}" type="sibTrans" cxnId="{1969B1AA-54FC-4E66-B0DA-37C4463B2D2D}">
      <dgm:prSet/>
      <dgm:spPr/>
      <dgm:t>
        <a:bodyPr/>
        <a:lstStyle/>
        <a:p>
          <a:endParaRPr lang="en-US"/>
        </a:p>
      </dgm:t>
    </dgm:pt>
    <dgm:pt modelId="{DB13D7BE-BD41-4ECA-8896-4CEFF5613251}">
      <dgm:prSet/>
      <dgm:spPr/>
      <dgm:t>
        <a:bodyPr/>
        <a:lstStyle/>
        <a:p>
          <a:r>
            <a:rPr lang="en-US"/>
            <a:t>Let them know this is safe and without judgement</a:t>
          </a:r>
        </a:p>
      </dgm:t>
    </dgm:pt>
    <dgm:pt modelId="{1ED84E28-224D-4955-A3EF-A4F4BA550B94}" type="parTrans" cxnId="{A0423B96-B62C-4C95-BE56-1AD3DAF0BDC2}">
      <dgm:prSet/>
      <dgm:spPr/>
      <dgm:t>
        <a:bodyPr/>
        <a:lstStyle/>
        <a:p>
          <a:endParaRPr lang="en-US"/>
        </a:p>
      </dgm:t>
    </dgm:pt>
    <dgm:pt modelId="{D17A7E45-14F6-4604-9E04-ADD12C312056}" type="sibTrans" cxnId="{A0423B96-B62C-4C95-BE56-1AD3DAF0BDC2}">
      <dgm:prSet/>
      <dgm:spPr/>
      <dgm:t>
        <a:bodyPr/>
        <a:lstStyle/>
        <a:p>
          <a:endParaRPr lang="en-US"/>
        </a:p>
      </dgm:t>
    </dgm:pt>
    <dgm:pt modelId="{A8C46257-99A8-4916-BCD4-1F5C35A123CB}">
      <dgm:prSet/>
      <dgm:spPr/>
      <dgm:t>
        <a:bodyPr/>
        <a:lstStyle/>
        <a:p>
          <a:r>
            <a:rPr lang="en-US"/>
            <a:t>Active listening</a:t>
          </a:r>
        </a:p>
      </dgm:t>
    </dgm:pt>
    <dgm:pt modelId="{5B51A405-084E-4235-8C2A-04797BCB48EB}" type="parTrans" cxnId="{1271DB19-7806-486C-8610-27CF4CAD730B}">
      <dgm:prSet/>
      <dgm:spPr/>
      <dgm:t>
        <a:bodyPr/>
        <a:lstStyle/>
        <a:p>
          <a:endParaRPr lang="en-US"/>
        </a:p>
      </dgm:t>
    </dgm:pt>
    <dgm:pt modelId="{6CB38A39-0974-4E34-98E1-749FD6638391}" type="sibTrans" cxnId="{1271DB19-7806-486C-8610-27CF4CAD730B}">
      <dgm:prSet/>
      <dgm:spPr/>
      <dgm:t>
        <a:bodyPr/>
        <a:lstStyle/>
        <a:p>
          <a:endParaRPr lang="en-US"/>
        </a:p>
      </dgm:t>
    </dgm:pt>
    <dgm:pt modelId="{E8EDC9A1-80A1-45CE-9934-2741704409C0}">
      <dgm:prSet/>
      <dgm:spPr/>
      <dgm:t>
        <a:bodyPr/>
        <a:lstStyle/>
        <a:p>
          <a:r>
            <a:rPr lang="en-US"/>
            <a:t>Reflect back as a question</a:t>
          </a:r>
        </a:p>
      </dgm:t>
    </dgm:pt>
    <dgm:pt modelId="{16832CFD-4698-448E-943C-2DA333BA39D1}" type="parTrans" cxnId="{6E9836C1-72EB-4AB3-A469-68343E5503DB}">
      <dgm:prSet/>
      <dgm:spPr/>
      <dgm:t>
        <a:bodyPr/>
        <a:lstStyle/>
        <a:p>
          <a:endParaRPr lang="en-US"/>
        </a:p>
      </dgm:t>
    </dgm:pt>
    <dgm:pt modelId="{537C19E8-7616-4737-9BB4-EE327825E4E5}" type="sibTrans" cxnId="{6E9836C1-72EB-4AB3-A469-68343E5503DB}">
      <dgm:prSet/>
      <dgm:spPr/>
      <dgm:t>
        <a:bodyPr/>
        <a:lstStyle/>
        <a:p>
          <a:endParaRPr lang="en-US"/>
        </a:p>
      </dgm:t>
    </dgm:pt>
    <dgm:pt modelId="{6F6129CC-1032-4B48-BC5A-F6BD7E303CD0}">
      <dgm:prSet/>
      <dgm:spPr/>
      <dgm:t>
        <a:bodyPr/>
        <a:lstStyle/>
        <a:p>
          <a:r>
            <a:rPr lang="en-US"/>
            <a:t>Avoid communication narcissm.</a:t>
          </a:r>
        </a:p>
      </dgm:t>
    </dgm:pt>
    <dgm:pt modelId="{168A9A26-FCE7-4DCF-A51B-F00735C39EEA}" type="parTrans" cxnId="{7228627F-8475-494F-989B-74EC445A9C81}">
      <dgm:prSet/>
      <dgm:spPr/>
      <dgm:t>
        <a:bodyPr/>
        <a:lstStyle/>
        <a:p>
          <a:endParaRPr lang="en-US"/>
        </a:p>
      </dgm:t>
    </dgm:pt>
    <dgm:pt modelId="{815FE90C-E45D-4ABF-892C-968F1244CE0E}" type="sibTrans" cxnId="{7228627F-8475-494F-989B-74EC445A9C81}">
      <dgm:prSet/>
      <dgm:spPr/>
      <dgm:t>
        <a:bodyPr/>
        <a:lstStyle/>
        <a:p>
          <a:endParaRPr lang="en-US"/>
        </a:p>
      </dgm:t>
    </dgm:pt>
    <dgm:pt modelId="{0EF62A79-DF74-4C2A-B579-BD1BEA437A0E}">
      <dgm:prSet/>
      <dgm:spPr/>
      <dgm:t>
        <a:bodyPr/>
        <a:lstStyle/>
        <a:p>
          <a:r>
            <a:rPr lang="en-US"/>
            <a:t>Don’t carry any of it away</a:t>
          </a:r>
        </a:p>
      </dgm:t>
    </dgm:pt>
    <dgm:pt modelId="{C8EACDE7-4D76-4412-B82B-6189219FF0B7}" type="parTrans" cxnId="{93CA7CBA-D47F-493C-B70F-C5ACB7DA9951}">
      <dgm:prSet/>
      <dgm:spPr/>
      <dgm:t>
        <a:bodyPr/>
        <a:lstStyle/>
        <a:p>
          <a:endParaRPr lang="en-US"/>
        </a:p>
      </dgm:t>
    </dgm:pt>
    <dgm:pt modelId="{4BDD2034-7090-4B37-A4C6-5C2CD832814F}" type="sibTrans" cxnId="{93CA7CBA-D47F-493C-B70F-C5ACB7DA9951}">
      <dgm:prSet/>
      <dgm:spPr/>
      <dgm:t>
        <a:bodyPr/>
        <a:lstStyle/>
        <a:p>
          <a:endParaRPr lang="en-US"/>
        </a:p>
      </dgm:t>
    </dgm:pt>
    <dgm:pt modelId="{DC8843B1-1A77-4D54-9CA1-D4CB9023D9B4}" type="pres">
      <dgm:prSet presAssocID="{DBAC0AE5-45C9-4622-9695-F62DF6207238}" presName="root" presStyleCnt="0">
        <dgm:presLayoutVars>
          <dgm:dir/>
          <dgm:resizeHandles val="exact"/>
        </dgm:presLayoutVars>
      </dgm:prSet>
      <dgm:spPr/>
    </dgm:pt>
    <dgm:pt modelId="{9BBE80A0-CD25-4637-8187-6FE67F9B3F88}" type="pres">
      <dgm:prSet presAssocID="{D8F3AB3F-ACB2-46F4-8395-2E7C916005FD}" presName="compNode" presStyleCnt="0"/>
      <dgm:spPr/>
    </dgm:pt>
    <dgm:pt modelId="{5150E69C-87AD-4E2F-8BC1-B11B212544D8}" type="pres">
      <dgm:prSet presAssocID="{D8F3AB3F-ACB2-46F4-8395-2E7C916005F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F104705-8AD3-4FC6-823D-E9AC5B95B84B}" type="pres">
      <dgm:prSet presAssocID="{D8F3AB3F-ACB2-46F4-8395-2E7C916005FD}" presName="spaceRect" presStyleCnt="0"/>
      <dgm:spPr/>
    </dgm:pt>
    <dgm:pt modelId="{19F1CBE1-2DC1-40B9-B026-10FA32F59BF8}" type="pres">
      <dgm:prSet presAssocID="{D8F3AB3F-ACB2-46F4-8395-2E7C916005FD}" presName="textRect" presStyleLbl="revTx" presStyleIdx="0" presStyleCnt="7">
        <dgm:presLayoutVars>
          <dgm:chMax val="1"/>
          <dgm:chPref val="1"/>
        </dgm:presLayoutVars>
      </dgm:prSet>
      <dgm:spPr/>
    </dgm:pt>
    <dgm:pt modelId="{DBD6A8AA-A2C1-4B5E-AAC5-B28357AC5364}" type="pres">
      <dgm:prSet presAssocID="{8C10282E-367E-48F4-BB42-69E5DAAEDBA3}" presName="sibTrans" presStyleCnt="0"/>
      <dgm:spPr/>
    </dgm:pt>
    <dgm:pt modelId="{872B8C7A-E9A7-4F83-978E-4C03C72AB361}" type="pres">
      <dgm:prSet presAssocID="{B0311A86-8548-43DA-98C7-4F5D87A57415}" presName="compNode" presStyleCnt="0"/>
      <dgm:spPr/>
    </dgm:pt>
    <dgm:pt modelId="{00F13C89-E548-4056-A911-28B4DD12F915}" type="pres">
      <dgm:prSet presAssocID="{B0311A86-8548-43DA-98C7-4F5D87A57415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521B6D4F-E852-45B6-A0AD-EFA5EC4395CB}" type="pres">
      <dgm:prSet presAssocID="{B0311A86-8548-43DA-98C7-4F5D87A57415}" presName="spaceRect" presStyleCnt="0"/>
      <dgm:spPr/>
    </dgm:pt>
    <dgm:pt modelId="{CF23D8CA-5597-4C51-9779-A4F7A7C4F80F}" type="pres">
      <dgm:prSet presAssocID="{B0311A86-8548-43DA-98C7-4F5D87A57415}" presName="textRect" presStyleLbl="revTx" presStyleIdx="1" presStyleCnt="7">
        <dgm:presLayoutVars>
          <dgm:chMax val="1"/>
          <dgm:chPref val="1"/>
        </dgm:presLayoutVars>
      </dgm:prSet>
      <dgm:spPr/>
    </dgm:pt>
    <dgm:pt modelId="{B8ED43D3-FB68-479C-B474-8E26C2DF4C59}" type="pres">
      <dgm:prSet presAssocID="{E722F72E-CAA3-4A16-829E-EFF620FE3332}" presName="sibTrans" presStyleCnt="0"/>
      <dgm:spPr/>
    </dgm:pt>
    <dgm:pt modelId="{7FAE20EA-1447-4022-9C67-B6F8E9B66E38}" type="pres">
      <dgm:prSet presAssocID="{DB13D7BE-BD41-4ECA-8896-4CEFF5613251}" presName="compNode" presStyleCnt="0"/>
      <dgm:spPr/>
    </dgm:pt>
    <dgm:pt modelId="{B966E396-432D-4887-9F27-3295CC2C19CA}" type="pres">
      <dgm:prSet presAssocID="{DB13D7BE-BD41-4ECA-8896-4CEFF561325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95E0F3E-9677-4EFF-8361-8D800824BAB3}" type="pres">
      <dgm:prSet presAssocID="{DB13D7BE-BD41-4ECA-8896-4CEFF5613251}" presName="spaceRect" presStyleCnt="0"/>
      <dgm:spPr/>
    </dgm:pt>
    <dgm:pt modelId="{709E9577-902F-4B47-B12E-C485CA642229}" type="pres">
      <dgm:prSet presAssocID="{DB13D7BE-BD41-4ECA-8896-4CEFF5613251}" presName="textRect" presStyleLbl="revTx" presStyleIdx="2" presStyleCnt="7">
        <dgm:presLayoutVars>
          <dgm:chMax val="1"/>
          <dgm:chPref val="1"/>
        </dgm:presLayoutVars>
      </dgm:prSet>
      <dgm:spPr/>
    </dgm:pt>
    <dgm:pt modelId="{DA9CC2B1-9FC1-48A6-B4B4-78E889C9D784}" type="pres">
      <dgm:prSet presAssocID="{D17A7E45-14F6-4604-9E04-ADD12C312056}" presName="sibTrans" presStyleCnt="0"/>
      <dgm:spPr/>
    </dgm:pt>
    <dgm:pt modelId="{523D4E77-2B11-4EE7-9825-614D5ADF9D40}" type="pres">
      <dgm:prSet presAssocID="{A8C46257-99A8-4916-BCD4-1F5C35A123CB}" presName="compNode" presStyleCnt="0"/>
      <dgm:spPr/>
    </dgm:pt>
    <dgm:pt modelId="{BDBF6A89-5C12-4950-B448-5D86E01547C9}" type="pres">
      <dgm:prSet presAssocID="{A8C46257-99A8-4916-BCD4-1F5C35A123CB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93ACB205-4930-4441-91AF-83F3EF514453}" type="pres">
      <dgm:prSet presAssocID="{A8C46257-99A8-4916-BCD4-1F5C35A123CB}" presName="spaceRect" presStyleCnt="0"/>
      <dgm:spPr/>
    </dgm:pt>
    <dgm:pt modelId="{838F40A8-ECC2-4C02-B263-0016DC845F5F}" type="pres">
      <dgm:prSet presAssocID="{A8C46257-99A8-4916-BCD4-1F5C35A123CB}" presName="textRect" presStyleLbl="revTx" presStyleIdx="3" presStyleCnt="7">
        <dgm:presLayoutVars>
          <dgm:chMax val="1"/>
          <dgm:chPref val="1"/>
        </dgm:presLayoutVars>
      </dgm:prSet>
      <dgm:spPr/>
    </dgm:pt>
    <dgm:pt modelId="{6D31112E-8CF0-401D-9D1C-E3944FD9F9A3}" type="pres">
      <dgm:prSet presAssocID="{6CB38A39-0974-4E34-98E1-749FD6638391}" presName="sibTrans" presStyleCnt="0"/>
      <dgm:spPr/>
    </dgm:pt>
    <dgm:pt modelId="{438F5E45-68C1-49A0-9154-C6BEB9320215}" type="pres">
      <dgm:prSet presAssocID="{E8EDC9A1-80A1-45CE-9934-2741704409C0}" presName="compNode" presStyleCnt="0"/>
      <dgm:spPr/>
    </dgm:pt>
    <dgm:pt modelId="{37529BB1-4384-4E17-8EB1-6D3C9D97A9CD}" type="pres">
      <dgm:prSet presAssocID="{E8EDC9A1-80A1-45CE-9934-2741704409C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57C44F0E-0B1A-40F9-9C9A-E9F307156E2C}" type="pres">
      <dgm:prSet presAssocID="{E8EDC9A1-80A1-45CE-9934-2741704409C0}" presName="spaceRect" presStyleCnt="0"/>
      <dgm:spPr/>
    </dgm:pt>
    <dgm:pt modelId="{DA570D88-0DB1-4512-90B5-B3519EFD0D09}" type="pres">
      <dgm:prSet presAssocID="{E8EDC9A1-80A1-45CE-9934-2741704409C0}" presName="textRect" presStyleLbl="revTx" presStyleIdx="4" presStyleCnt="7">
        <dgm:presLayoutVars>
          <dgm:chMax val="1"/>
          <dgm:chPref val="1"/>
        </dgm:presLayoutVars>
      </dgm:prSet>
      <dgm:spPr/>
    </dgm:pt>
    <dgm:pt modelId="{C7C21DF5-DC12-4CF8-B97B-26223010E06C}" type="pres">
      <dgm:prSet presAssocID="{537C19E8-7616-4737-9BB4-EE327825E4E5}" presName="sibTrans" presStyleCnt="0"/>
      <dgm:spPr/>
    </dgm:pt>
    <dgm:pt modelId="{59AFABA4-30AE-4780-8DC0-8EE5D5967F05}" type="pres">
      <dgm:prSet presAssocID="{6F6129CC-1032-4B48-BC5A-F6BD7E303CD0}" presName="compNode" presStyleCnt="0"/>
      <dgm:spPr/>
    </dgm:pt>
    <dgm:pt modelId="{40DC8B94-164C-4459-BCAC-EFE9DBFD91A2}" type="pres">
      <dgm:prSet presAssocID="{6F6129CC-1032-4B48-BC5A-F6BD7E303CD0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2220FF2-51C8-4096-846C-D12559C042C5}" type="pres">
      <dgm:prSet presAssocID="{6F6129CC-1032-4B48-BC5A-F6BD7E303CD0}" presName="spaceRect" presStyleCnt="0"/>
      <dgm:spPr/>
    </dgm:pt>
    <dgm:pt modelId="{0C852D1A-D1C4-4BF7-B108-778970CB146C}" type="pres">
      <dgm:prSet presAssocID="{6F6129CC-1032-4B48-BC5A-F6BD7E303CD0}" presName="textRect" presStyleLbl="revTx" presStyleIdx="5" presStyleCnt="7">
        <dgm:presLayoutVars>
          <dgm:chMax val="1"/>
          <dgm:chPref val="1"/>
        </dgm:presLayoutVars>
      </dgm:prSet>
      <dgm:spPr/>
    </dgm:pt>
    <dgm:pt modelId="{00C2CA43-CE8D-4247-BC26-59ED29E1A33D}" type="pres">
      <dgm:prSet presAssocID="{815FE90C-E45D-4ABF-892C-968F1244CE0E}" presName="sibTrans" presStyleCnt="0"/>
      <dgm:spPr/>
    </dgm:pt>
    <dgm:pt modelId="{2CEB677A-EB42-4A92-B026-75188C591058}" type="pres">
      <dgm:prSet presAssocID="{0EF62A79-DF74-4C2A-B579-BD1BEA437A0E}" presName="compNode" presStyleCnt="0"/>
      <dgm:spPr/>
    </dgm:pt>
    <dgm:pt modelId="{14A33251-DCF1-40C5-A4D5-E9EC68C8930A}" type="pres">
      <dgm:prSet presAssocID="{0EF62A79-DF74-4C2A-B579-BD1BEA437A0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E230599A-8795-420F-A98B-B134AC86AE76}" type="pres">
      <dgm:prSet presAssocID="{0EF62A79-DF74-4C2A-B579-BD1BEA437A0E}" presName="spaceRect" presStyleCnt="0"/>
      <dgm:spPr/>
    </dgm:pt>
    <dgm:pt modelId="{45F61DBB-DED5-4764-8B7B-2D18A2E00C17}" type="pres">
      <dgm:prSet presAssocID="{0EF62A79-DF74-4C2A-B579-BD1BEA437A0E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D2F63700-9F66-472B-9327-65E4DBF74665}" type="presOf" srcId="{DBAC0AE5-45C9-4622-9695-F62DF6207238}" destId="{DC8843B1-1A77-4D54-9CA1-D4CB9023D9B4}" srcOrd="0" destOrd="0" presId="urn:microsoft.com/office/officeart/2018/2/layout/IconLabelList"/>
    <dgm:cxn modelId="{CC687F0D-DCF2-4343-AEEB-1AA230E367D9}" type="presOf" srcId="{A8C46257-99A8-4916-BCD4-1F5C35A123CB}" destId="{838F40A8-ECC2-4C02-B263-0016DC845F5F}" srcOrd="0" destOrd="0" presId="urn:microsoft.com/office/officeart/2018/2/layout/IconLabelList"/>
    <dgm:cxn modelId="{1271DB19-7806-486C-8610-27CF4CAD730B}" srcId="{DBAC0AE5-45C9-4622-9695-F62DF6207238}" destId="{A8C46257-99A8-4916-BCD4-1F5C35A123CB}" srcOrd="3" destOrd="0" parTransId="{5B51A405-084E-4235-8C2A-04797BCB48EB}" sibTransId="{6CB38A39-0974-4E34-98E1-749FD6638391}"/>
    <dgm:cxn modelId="{0ECCDB20-05AF-4734-BB56-FDE9AB2DB0A7}" type="presOf" srcId="{B0311A86-8548-43DA-98C7-4F5D87A57415}" destId="{CF23D8CA-5597-4C51-9779-A4F7A7C4F80F}" srcOrd="0" destOrd="0" presId="urn:microsoft.com/office/officeart/2018/2/layout/IconLabelList"/>
    <dgm:cxn modelId="{4C773124-BE69-40E0-8B8E-EAB175403437}" type="presOf" srcId="{0EF62A79-DF74-4C2A-B579-BD1BEA437A0E}" destId="{45F61DBB-DED5-4764-8B7B-2D18A2E00C17}" srcOrd="0" destOrd="0" presId="urn:microsoft.com/office/officeart/2018/2/layout/IconLabelList"/>
    <dgm:cxn modelId="{635BE527-C173-49C4-875C-99BBA81E67CE}" srcId="{DBAC0AE5-45C9-4622-9695-F62DF6207238}" destId="{D8F3AB3F-ACB2-46F4-8395-2E7C916005FD}" srcOrd="0" destOrd="0" parTransId="{95870F2D-BD0F-4D2B-AD65-338672662F3A}" sibTransId="{8C10282E-367E-48F4-BB42-69E5DAAEDBA3}"/>
    <dgm:cxn modelId="{0ACB8336-9747-4E32-A7D8-A0C552B7F6A1}" type="presOf" srcId="{D8F3AB3F-ACB2-46F4-8395-2E7C916005FD}" destId="{19F1CBE1-2DC1-40B9-B026-10FA32F59BF8}" srcOrd="0" destOrd="0" presId="urn:microsoft.com/office/officeart/2018/2/layout/IconLabelList"/>
    <dgm:cxn modelId="{A300E248-F074-450F-8AD0-8875BE246EA2}" type="presOf" srcId="{E8EDC9A1-80A1-45CE-9934-2741704409C0}" destId="{DA570D88-0DB1-4512-90B5-B3519EFD0D09}" srcOrd="0" destOrd="0" presId="urn:microsoft.com/office/officeart/2018/2/layout/IconLabelList"/>
    <dgm:cxn modelId="{0DA06279-72D2-4BBD-80B8-FBBF509E882B}" type="presOf" srcId="{DB13D7BE-BD41-4ECA-8896-4CEFF5613251}" destId="{709E9577-902F-4B47-B12E-C485CA642229}" srcOrd="0" destOrd="0" presId="urn:microsoft.com/office/officeart/2018/2/layout/IconLabelList"/>
    <dgm:cxn modelId="{7228627F-8475-494F-989B-74EC445A9C81}" srcId="{DBAC0AE5-45C9-4622-9695-F62DF6207238}" destId="{6F6129CC-1032-4B48-BC5A-F6BD7E303CD0}" srcOrd="5" destOrd="0" parTransId="{168A9A26-FCE7-4DCF-A51B-F00735C39EEA}" sibTransId="{815FE90C-E45D-4ABF-892C-968F1244CE0E}"/>
    <dgm:cxn modelId="{A0423B96-B62C-4C95-BE56-1AD3DAF0BDC2}" srcId="{DBAC0AE5-45C9-4622-9695-F62DF6207238}" destId="{DB13D7BE-BD41-4ECA-8896-4CEFF5613251}" srcOrd="2" destOrd="0" parTransId="{1ED84E28-224D-4955-A3EF-A4F4BA550B94}" sibTransId="{D17A7E45-14F6-4604-9E04-ADD12C312056}"/>
    <dgm:cxn modelId="{1969B1AA-54FC-4E66-B0DA-37C4463B2D2D}" srcId="{DBAC0AE5-45C9-4622-9695-F62DF6207238}" destId="{B0311A86-8548-43DA-98C7-4F5D87A57415}" srcOrd="1" destOrd="0" parTransId="{5C183C19-7E26-47E3-BF60-404DF96C1A38}" sibTransId="{E722F72E-CAA3-4A16-829E-EFF620FE3332}"/>
    <dgm:cxn modelId="{93CA7CBA-D47F-493C-B70F-C5ACB7DA9951}" srcId="{DBAC0AE5-45C9-4622-9695-F62DF6207238}" destId="{0EF62A79-DF74-4C2A-B579-BD1BEA437A0E}" srcOrd="6" destOrd="0" parTransId="{C8EACDE7-4D76-4412-B82B-6189219FF0B7}" sibTransId="{4BDD2034-7090-4B37-A4C6-5C2CD832814F}"/>
    <dgm:cxn modelId="{6E9836C1-72EB-4AB3-A469-68343E5503DB}" srcId="{DBAC0AE5-45C9-4622-9695-F62DF6207238}" destId="{E8EDC9A1-80A1-45CE-9934-2741704409C0}" srcOrd="4" destOrd="0" parTransId="{16832CFD-4698-448E-943C-2DA333BA39D1}" sibTransId="{537C19E8-7616-4737-9BB4-EE327825E4E5}"/>
    <dgm:cxn modelId="{A1C832F9-9E46-4613-89AD-9164F1A9D73E}" type="presOf" srcId="{6F6129CC-1032-4B48-BC5A-F6BD7E303CD0}" destId="{0C852D1A-D1C4-4BF7-B108-778970CB146C}" srcOrd="0" destOrd="0" presId="urn:microsoft.com/office/officeart/2018/2/layout/IconLabelList"/>
    <dgm:cxn modelId="{359AC727-1D1E-435F-A80B-684345356368}" type="presParOf" srcId="{DC8843B1-1A77-4D54-9CA1-D4CB9023D9B4}" destId="{9BBE80A0-CD25-4637-8187-6FE67F9B3F88}" srcOrd="0" destOrd="0" presId="urn:microsoft.com/office/officeart/2018/2/layout/IconLabelList"/>
    <dgm:cxn modelId="{C3C03F29-86D1-4768-888C-1FE5113F52C0}" type="presParOf" srcId="{9BBE80A0-CD25-4637-8187-6FE67F9B3F88}" destId="{5150E69C-87AD-4E2F-8BC1-B11B212544D8}" srcOrd="0" destOrd="0" presId="urn:microsoft.com/office/officeart/2018/2/layout/IconLabelList"/>
    <dgm:cxn modelId="{C6CC2357-BCC4-413D-9229-C06EDFD83CA7}" type="presParOf" srcId="{9BBE80A0-CD25-4637-8187-6FE67F9B3F88}" destId="{3F104705-8AD3-4FC6-823D-E9AC5B95B84B}" srcOrd="1" destOrd="0" presId="urn:microsoft.com/office/officeart/2018/2/layout/IconLabelList"/>
    <dgm:cxn modelId="{141D3680-3DD0-4D4A-9D73-15EB0A9283B6}" type="presParOf" srcId="{9BBE80A0-CD25-4637-8187-6FE67F9B3F88}" destId="{19F1CBE1-2DC1-40B9-B026-10FA32F59BF8}" srcOrd="2" destOrd="0" presId="urn:microsoft.com/office/officeart/2018/2/layout/IconLabelList"/>
    <dgm:cxn modelId="{51B4E84F-52D6-4DA1-80F2-4B6DEDE9053A}" type="presParOf" srcId="{DC8843B1-1A77-4D54-9CA1-D4CB9023D9B4}" destId="{DBD6A8AA-A2C1-4B5E-AAC5-B28357AC5364}" srcOrd="1" destOrd="0" presId="urn:microsoft.com/office/officeart/2018/2/layout/IconLabelList"/>
    <dgm:cxn modelId="{AE2DE44C-67FB-4853-BEED-35C2753ED42A}" type="presParOf" srcId="{DC8843B1-1A77-4D54-9CA1-D4CB9023D9B4}" destId="{872B8C7A-E9A7-4F83-978E-4C03C72AB361}" srcOrd="2" destOrd="0" presId="urn:microsoft.com/office/officeart/2018/2/layout/IconLabelList"/>
    <dgm:cxn modelId="{A16E93A1-92A6-4A14-B613-C78B119E2B0F}" type="presParOf" srcId="{872B8C7A-E9A7-4F83-978E-4C03C72AB361}" destId="{00F13C89-E548-4056-A911-28B4DD12F915}" srcOrd="0" destOrd="0" presId="urn:microsoft.com/office/officeart/2018/2/layout/IconLabelList"/>
    <dgm:cxn modelId="{2C47D906-0C5B-4ABB-B1F5-1C99F2D0E8CC}" type="presParOf" srcId="{872B8C7A-E9A7-4F83-978E-4C03C72AB361}" destId="{521B6D4F-E852-45B6-A0AD-EFA5EC4395CB}" srcOrd="1" destOrd="0" presId="urn:microsoft.com/office/officeart/2018/2/layout/IconLabelList"/>
    <dgm:cxn modelId="{BEAE190D-2A86-4EEA-9001-5A739E4A73ED}" type="presParOf" srcId="{872B8C7A-E9A7-4F83-978E-4C03C72AB361}" destId="{CF23D8CA-5597-4C51-9779-A4F7A7C4F80F}" srcOrd="2" destOrd="0" presId="urn:microsoft.com/office/officeart/2018/2/layout/IconLabelList"/>
    <dgm:cxn modelId="{65A8E706-C8D2-4A78-BDBF-C7BA47942B75}" type="presParOf" srcId="{DC8843B1-1A77-4D54-9CA1-D4CB9023D9B4}" destId="{B8ED43D3-FB68-479C-B474-8E26C2DF4C59}" srcOrd="3" destOrd="0" presId="urn:microsoft.com/office/officeart/2018/2/layout/IconLabelList"/>
    <dgm:cxn modelId="{18BA0C32-BB84-4C2A-9D06-83EAE1E37518}" type="presParOf" srcId="{DC8843B1-1A77-4D54-9CA1-D4CB9023D9B4}" destId="{7FAE20EA-1447-4022-9C67-B6F8E9B66E38}" srcOrd="4" destOrd="0" presId="urn:microsoft.com/office/officeart/2018/2/layout/IconLabelList"/>
    <dgm:cxn modelId="{4D51C337-1D0E-478B-9292-40EF4EB74C2B}" type="presParOf" srcId="{7FAE20EA-1447-4022-9C67-B6F8E9B66E38}" destId="{B966E396-432D-4887-9F27-3295CC2C19CA}" srcOrd="0" destOrd="0" presId="urn:microsoft.com/office/officeart/2018/2/layout/IconLabelList"/>
    <dgm:cxn modelId="{C0B1EA8D-3A6D-45E5-A391-4132AF10D350}" type="presParOf" srcId="{7FAE20EA-1447-4022-9C67-B6F8E9B66E38}" destId="{295E0F3E-9677-4EFF-8361-8D800824BAB3}" srcOrd="1" destOrd="0" presId="urn:microsoft.com/office/officeart/2018/2/layout/IconLabelList"/>
    <dgm:cxn modelId="{85815B49-292A-4C00-9EDA-C13170D8ECCA}" type="presParOf" srcId="{7FAE20EA-1447-4022-9C67-B6F8E9B66E38}" destId="{709E9577-902F-4B47-B12E-C485CA642229}" srcOrd="2" destOrd="0" presId="urn:microsoft.com/office/officeart/2018/2/layout/IconLabelList"/>
    <dgm:cxn modelId="{C5EE317F-9E09-4001-A04B-8EC154E8C3BE}" type="presParOf" srcId="{DC8843B1-1A77-4D54-9CA1-D4CB9023D9B4}" destId="{DA9CC2B1-9FC1-48A6-B4B4-78E889C9D784}" srcOrd="5" destOrd="0" presId="urn:microsoft.com/office/officeart/2018/2/layout/IconLabelList"/>
    <dgm:cxn modelId="{CAC43D96-23AC-4D3F-B9A3-FC633A7294DC}" type="presParOf" srcId="{DC8843B1-1A77-4D54-9CA1-D4CB9023D9B4}" destId="{523D4E77-2B11-4EE7-9825-614D5ADF9D40}" srcOrd="6" destOrd="0" presId="urn:microsoft.com/office/officeart/2018/2/layout/IconLabelList"/>
    <dgm:cxn modelId="{1BF7D4F6-CCB1-4D3F-94CF-D5202C1F1E3E}" type="presParOf" srcId="{523D4E77-2B11-4EE7-9825-614D5ADF9D40}" destId="{BDBF6A89-5C12-4950-B448-5D86E01547C9}" srcOrd="0" destOrd="0" presId="urn:microsoft.com/office/officeart/2018/2/layout/IconLabelList"/>
    <dgm:cxn modelId="{7DFDBFB9-A1A0-4F9A-8A89-46D7A973B5AA}" type="presParOf" srcId="{523D4E77-2B11-4EE7-9825-614D5ADF9D40}" destId="{93ACB205-4930-4441-91AF-83F3EF514453}" srcOrd="1" destOrd="0" presId="urn:microsoft.com/office/officeart/2018/2/layout/IconLabelList"/>
    <dgm:cxn modelId="{60298912-C012-4FA5-8A80-254556C1C96A}" type="presParOf" srcId="{523D4E77-2B11-4EE7-9825-614D5ADF9D40}" destId="{838F40A8-ECC2-4C02-B263-0016DC845F5F}" srcOrd="2" destOrd="0" presId="urn:microsoft.com/office/officeart/2018/2/layout/IconLabelList"/>
    <dgm:cxn modelId="{2A0F5DCE-6569-4152-993B-4EB4EBE88898}" type="presParOf" srcId="{DC8843B1-1A77-4D54-9CA1-D4CB9023D9B4}" destId="{6D31112E-8CF0-401D-9D1C-E3944FD9F9A3}" srcOrd="7" destOrd="0" presId="urn:microsoft.com/office/officeart/2018/2/layout/IconLabelList"/>
    <dgm:cxn modelId="{9C04D5B7-CB52-443E-9A3D-03C90E95783C}" type="presParOf" srcId="{DC8843B1-1A77-4D54-9CA1-D4CB9023D9B4}" destId="{438F5E45-68C1-49A0-9154-C6BEB9320215}" srcOrd="8" destOrd="0" presId="urn:microsoft.com/office/officeart/2018/2/layout/IconLabelList"/>
    <dgm:cxn modelId="{A360CDCD-D3C5-413B-9D95-08AE9C25EE9B}" type="presParOf" srcId="{438F5E45-68C1-49A0-9154-C6BEB9320215}" destId="{37529BB1-4384-4E17-8EB1-6D3C9D97A9CD}" srcOrd="0" destOrd="0" presId="urn:microsoft.com/office/officeart/2018/2/layout/IconLabelList"/>
    <dgm:cxn modelId="{6D2B0F8E-E71A-4A66-854F-B0D18EB96588}" type="presParOf" srcId="{438F5E45-68C1-49A0-9154-C6BEB9320215}" destId="{57C44F0E-0B1A-40F9-9C9A-E9F307156E2C}" srcOrd="1" destOrd="0" presId="urn:microsoft.com/office/officeart/2018/2/layout/IconLabelList"/>
    <dgm:cxn modelId="{CFBAC481-AD23-4737-9460-5C5036244EDE}" type="presParOf" srcId="{438F5E45-68C1-49A0-9154-C6BEB9320215}" destId="{DA570D88-0DB1-4512-90B5-B3519EFD0D09}" srcOrd="2" destOrd="0" presId="urn:microsoft.com/office/officeart/2018/2/layout/IconLabelList"/>
    <dgm:cxn modelId="{D09822EF-2D1D-46AE-A377-8CAFB2B4040E}" type="presParOf" srcId="{DC8843B1-1A77-4D54-9CA1-D4CB9023D9B4}" destId="{C7C21DF5-DC12-4CF8-B97B-26223010E06C}" srcOrd="9" destOrd="0" presId="urn:microsoft.com/office/officeart/2018/2/layout/IconLabelList"/>
    <dgm:cxn modelId="{E63DAA0A-207C-4B8E-9F45-8591FF67C1BD}" type="presParOf" srcId="{DC8843B1-1A77-4D54-9CA1-D4CB9023D9B4}" destId="{59AFABA4-30AE-4780-8DC0-8EE5D5967F05}" srcOrd="10" destOrd="0" presId="urn:microsoft.com/office/officeart/2018/2/layout/IconLabelList"/>
    <dgm:cxn modelId="{2B790979-9DAB-4855-B30D-5C5057C5779B}" type="presParOf" srcId="{59AFABA4-30AE-4780-8DC0-8EE5D5967F05}" destId="{40DC8B94-164C-4459-BCAC-EFE9DBFD91A2}" srcOrd="0" destOrd="0" presId="urn:microsoft.com/office/officeart/2018/2/layout/IconLabelList"/>
    <dgm:cxn modelId="{FD114B9A-17EF-4336-B589-D30E34661124}" type="presParOf" srcId="{59AFABA4-30AE-4780-8DC0-8EE5D5967F05}" destId="{02220FF2-51C8-4096-846C-D12559C042C5}" srcOrd="1" destOrd="0" presId="urn:microsoft.com/office/officeart/2018/2/layout/IconLabelList"/>
    <dgm:cxn modelId="{9BAFC959-ADE1-4990-BE55-048027064EA1}" type="presParOf" srcId="{59AFABA4-30AE-4780-8DC0-8EE5D5967F05}" destId="{0C852D1A-D1C4-4BF7-B108-778970CB146C}" srcOrd="2" destOrd="0" presId="urn:microsoft.com/office/officeart/2018/2/layout/IconLabelList"/>
    <dgm:cxn modelId="{EE2B8901-F028-44EA-B104-9D3B41951DF1}" type="presParOf" srcId="{DC8843B1-1A77-4D54-9CA1-D4CB9023D9B4}" destId="{00C2CA43-CE8D-4247-BC26-59ED29E1A33D}" srcOrd="11" destOrd="0" presId="urn:microsoft.com/office/officeart/2018/2/layout/IconLabelList"/>
    <dgm:cxn modelId="{5A1D1A4C-D95B-4562-A57D-3FEB6FD71A18}" type="presParOf" srcId="{DC8843B1-1A77-4D54-9CA1-D4CB9023D9B4}" destId="{2CEB677A-EB42-4A92-B026-75188C591058}" srcOrd="12" destOrd="0" presId="urn:microsoft.com/office/officeart/2018/2/layout/IconLabelList"/>
    <dgm:cxn modelId="{17A0270D-14A5-4261-9691-144DBB54BE10}" type="presParOf" srcId="{2CEB677A-EB42-4A92-B026-75188C591058}" destId="{14A33251-DCF1-40C5-A4D5-E9EC68C8930A}" srcOrd="0" destOrd="0" presId="urn:microsoft.com/office/officeart/2018/2/layout/IconLabelList"/>
    <dgm:cxn modelId="{78AC6734-AB6F-499C-A3CD-0734ED0BB665}" type="presParOf" srcId="{2CEB677A-EB42-4A92-B026-75188C591058}" destId="{E230599A-8795-420F-A98B-B134AC86AE76}" srcOrd="1" destOrd="0" presId="urn:microsoft.com/office/officeart/2018/2/layout/IconLabelList"/>
    <dgm:cxn modelId="{A8B65702-3CBD-4D24-B05C-B8886408954F}" type="presParOf" srcId="{2CEB677A-EB42-4A92-B026-75188C591058}" destId="{45F61DBB-DED5-4764-8B7B-2D18A2E00C1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8BD6B-94D4-4F7D-B78A-46DCA832FBAF}">
      <dsp:nvSpPr>
        <dsp:cNvPr id="0" name=""/>
        <dsp:cNvSpPr/>
      </dsp:nvSpPr>
      <dsp:spPr>
        <a:xfrm>
          <a:off x="0" y="2902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B64F3-8D27-4D90-A877-2B93A4A528ED}">
      <dsp:nvSpPr>
        <dsp:cNvPr id="0" name=""/>
        <dsp:cNvSpPr/>
      </dsp:nvSpPr>
      <dsp:spPr>
        <a:xfrm>
          <a:off x="0" y="290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Do not absorb</a:t>
          </a:r>
        </a:p>
      </dsp:txBody>
      <dsp:txXfrm>
        <a:off x="0" y="2902"/>
        <a:ext cx="7240146" cy="1979265"/>
      </dsp:txXfrm>
    </dsp:sp>
    <dsp:sp modelId="{81DA6159-AD6F-4AB7-8501-C71B90BB62CD}">
      <dsp:nvSpPr>
        <dsp:cNvPr id="0" name=""/>
        <dsp:cNvSpPr/>
      </dsp:nvSpPr>
      <dsp:spPr>
        <a:xfrm>
          <a:off x="0" y="1982167"/>
          <a:ext cx="72401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34E19-544F-4807-A2BC-7770913576B6}">
      <dsp:nvSpPr>
        <dsp:cNvPr id="0" name=""/>
        <dsp:cNvSpPr/>
      </dsp:nvSpPr>
      <dsp:spPr>
        <a:xfrm>
          <a:off x="0" y="1982167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Avoid transference</a:t>
          </a:r>
        </a:p>
      </dsp:txBody>
      <dsp:txXfrm>
        <a:off x="0" y="1982167"/>
        <a:ext cx="7240146" cy="1979265"/>
      </dsp:txXfrm>
    </dsp:sp>
    <dsp:sp modelId="{FBE37738-8AC9-48D5-B2AE-2A4A51E38D9C}">
      <dsp:nvSpPr>
        <dsp:cNvPr id="0" name=""/>
        <dsp:cNvSpPr/>
      </dsp:nvSpPr>
      <dsp:spPr>
        <a:xfrm>
          <a:off x="0" y="3961432"/>
          <a:ext cx="724014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9D09F-8AF2-4305-8B28-941801E0C4C8}">
      <dsp:nvSpPr>
        <dsp:cNvPr id="0" name=""/>
        <dsp:cNvSpPr/>
      </dsp:nvSpPr>
      <dsp:spPr>
        <a:xfrm>
          <a:off x="0" y="396143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Hear but do not take it home</a:t>
          </a:r>
        </a:p>
      </dsp:txBody>
      <dsp:txXfrm>
        <a:off x="0" y="3961432"/>
        <a:ext cx="7240146" cy="1979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BA571-68A1-4301-BF98-C6F5814B595F}">
      <dsp:nvSpPr>
        <dsp:cNvPr id="0" name=""/>
        <dsp:cNvSpPr/>
      </dsp:nvSpPr>
      <dsp:spPr>
        <a:xfrm>
          <a:off x="0" y="0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It is hard</a:t>
          </a:r>
        </a:p>
      </dsp:txBody>
      <dsp:txXfrm>
        <a:off x="26994" y="26994"/>
        <a:ext cx="7754033" cy="867642"/>
      </dsp:txXfrm>
    </dsp:sp>
    <dsp:sp modelId="{2108CFCE-F86F-48A0-91E4-EC93E3B6BBB3}">
      <dsp:nvSpPr>
        <dsp:cNvPr id="0" name=""/>
        <dsp:cNvSpPr/>
      </dsp:nvSpPr>
      <dsp:spPr>
        <a:xfrm>
          <a:off x="739212" y="10891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498267"/>
            <a:satOff val="-13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It is not natural</a:t>
          </a:r>
        </a:p>
      </dsp:txBody>
      <dsp:txXfrm>
        <a:off x="766206" y="1116193"/>
        <a:ext cx="7434162" cy="867642"/>
      </dsp:txXfrm>
    </dsp:sp>
    <dsp:sp modelId="{DA1D8231-EFB8-416B-84D5-D2974A3E036B}">
      <dsp:nvSpPr>
        <dsp:cNvPr id="0" name=""/>
        <dsp:cNvSpPr/>
      </dsp:nvSpPr>
      <dsp:spPr>
        <a:xfrm>
          <a:off x="1467392" y="2178399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996534"/>
            <a:satOff val="-279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are generally not taught it </a:t>
          </a:r>
        </a:p>
      </dsp:txBody>
      <dsp:txXfrm>
        <a:off x="1494386" y="2205393"/>
        <a:ext cx="7445195" cy="867642"/>
      </dsp:txXfrm>
    </dsp:sp>
    <dsp:sp modelId="{67D4E118-4929-461B-9815-BFCDACF3855C}">
      <dsp:nvSpPr>
        <dsp:cNvPr id="0" name=""/>
        <dsp:cNvSpPr/>
      </dsp:nvSpPr>
      <dsp:spPr>
        <a:xfrm>
          <a:off x="2206605" y="3267598"/>
          <a:ext cx="8826423" cy="921630"/>
        </a:xfrm>
        <a:prstGeom prst="roundRect">
          <a:avLst>
            <a:gd name="adj" fmla="val 10000"/>
          </a:avLst>
        </a:prstGeom>
        <a:solidFill>
          <a:schemeClr val="accent2">
            <a:hueOff val="1494801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are wired as humans to take what we want from a situation </a:t>
          </a:r>
        </a:p>
      </dsp:txBody>
      <dsp:txXfrm>
        <a:off x="2233599" y="3294592"/>
        <a:ext cx="7434162" cy="867642"/>
      </dsp:txXfrm>
    </dsp:sp>
    <dsp:sp modelId="{B50BB422-2503-4E4D-B825-947DAF9B13C7}">
      <dsp:nvSpPr>
        <dsp:cNvPr id="0" name=""/>
        <dsp:cNvSpPr/>
      </dsp:nvSpPr>
      <dsp:spPr>
        <a:xfrm>
          <a:off x="8227363" y="705885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362151" y="705885"/>
        <a:ext cx="329483" cy="450792"/>
      </dsp:txXfrm>
    </dsp:sp>
    <dsp:sp modelId="{D40D4241-0B31-4574-8E52-D435B30ADD91}">
      <dsp:nvSpPr>
        <dsp:cNvPr id="0" name=""/>
        <dsp:cNvSpPr/>
      </dsp:nvSpPr>
      <dsp:spPr>
        <a:xfrm>
          <a:off x="8966576" y="17950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95870"/>
            <a:satOff val="4162"/>
            <a:lumOff val="7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95870"/>
              <a:satOff val="4162"/>
              <a:lumOff val="7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101364" y="1795084"/>
        <a:ext cx="329483" cy="450792"/>
      </dsp:txXfrm>
    </dsp:sp>
    <dsp:sp modelId="{A7BCD949-0A44-4393-B022-E4EECA3E671B}">
      <dsp:nvSpPr>
        <dsp:cNvPr id="0" name=""/>
        <dsp:cNvSpPr/>
      </dsp:nvSpPr>
      <dsp:spPr>
        <a:xfrm>
          <a:off x="9694756" y="2884284"/>
          <a:ext cx="599059" cy="59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391741"/>
            <a:satOff val="8325"/>
            <a:lumOff val="141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91741"/>
              <a:satOff val="8325"/>
              <a:lumOff val="14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829544" y="2884284"/>
        <a:ext cx="329483" cy="450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0E69C-87AD-4E2F-8BC1-B11B212544D8}">
      <dsp:nvSpPr>
        <dsp:cNvPr id="0" name=""/>
        <dsp:cNvSpPr/>
      </dsp:nvSpPr>
      <dsp:spPr>
        <a:xfrm>
          <a:off x="381504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1CBE1-2DC1-40B9-B026-10FA32F59BF8}">
      <dsp:nvSpPr>
        <dsp:cNvPr id="0" name=""/>
        <dsp:cNvSpPr/>
      </dsp:nvSpPr>
      <dsp:spPr>
        <a:xfrm>
          <a:off x="4937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 aware of your stuff their stuff joint stuff</a:t>
          </a:r>
        </a:p>
      </dsp:txBody>
      <dsp:txXfrm>
        <a:off x="4937" y="2254524"/>
        <a:ext cx="1369335" cy="547734"/>
      </dsp:txXfrm>
    </dsp:sp>
    <dsp:sp modelId="{00F13C89-E548-4056-A911-28B4DD12F915}">
      <dsp:nvSpPr>
        <dsp:cNvPr id="0" name=""/>
        <dsp:cNvSpPr/>
      </dsp:nvSpPr>
      <dsp:spPr>
        <a:xfrm>
          <a:off x="1990474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3D8CA-5597-4C51-9779-A4F7A7C4F80F}">
      <dsp:nvSpPr>
        <dsp:cNvPr id="0" name=""/>
        <dsp:cNvSpPr/>
      </dsp:nvSpPr>
      <dsp:spPr>
        <a:xfrm>
          <a:off x="1613907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Don’t fix or talk </a:t>
          </a:r>
        </a:p>
      </dsp:txBody>
      <dsp:txXfrm>
        <a:off x="1613907" y="2254524"/>
        <a:ext cx="1369335" cy="547734"/>
      </dsp:txXfrm>
    </dsp:sp>
    <dsp:sp modelId="{B966E396-432D-4887-9F27-3295CC2C19CA}">
      <dsp:nvSpPr>
        <dsp:cNvPr id="0" name=""/>
        <dsp:cNvSpPr/>
      </dsp:nvSpPr>
      <dsp:spPr>
        <a:xfrm>
          <a:off x="3599444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E9577-902F-4B47-B12E-C485CA642229}">
      <dsp:nvSpPr>
        <dsp:cNvPr id="0" name=""/>
        <dsp:cNvSpPr/>
      </dsp:nvSpPr>
      <dsp:spPr>
        <a:xfrm>
          <a:off x="3222876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Let them know this is safe and without judgement</a:t>
          </a:r>
        </a:p>
      </dsp:txBody>
      <dsp:txXfrm>
        <a:off x="3222876" y="2254524"/>
        <a:ext cx="1369335" cy="547734"/>
      </dsp:txXfrm>
    </dsp:sp>
    <dsp:sp modelId="{BDBF6A89-5C12-4950-B448-5D86E01547C9}">
      <dsp:nvSpPr>
        <dsp:cNvPr id="0" name=""/>
        <dsp:cNvSpPr/>
      </dsp:nvSpPr>
      <dsp:spPr>
        <a:xfrm>
          <a:off x="5208413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F40A8-ECC2-4C02-B263-0016DC845F5F}">
      <dsp:nvSpPr>
        <dsp:cNvPr id="0" name=""/>
        <dsp:cNvSpPr/>
      </dsp:nvSpPr>
      <dsp:spPr>
        <a:xfrm>
          <a:off x="4831846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Active listening</a:t>
          </a:r>
        </a:p>
      </dsp:txBody>
      <dsp:txXfrm>
        <a:off x="4831846" y="2254524"/>
        <a:ext cx="1369335" cy="547734"/>
      </dsp:txXfrm>
    </dsp:sp>
    <dsp:sp modelId="{37529BB1-4384-4E17-8EB1-6D3C9D97A9CD}">
      <dsp:nvSpPr>
        <dsp:cNvPr id="0" name=""/>
        <dsp:cNvSpPr/>
      </dsp:nvSpPr>
      <dsp:spPr>
        <a:xfrm>
          <a:off x="6817383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70D88-0DB1-4512-90B5-B3519EFD0D09}">
      <dsp:nvSpPr>
        <dsp:cNvPr id="0" name=""/>
        <dsp:cNvSpPr/>
      </dsp:nvSpPr>
      <dsp:spPr>
        <a:xfrm>
          <a:off x="6440816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Reflect back as a question</a:t>
          </a:r>
        </a:p>
      </dsp:txBody>
      <dsp:txXfrm>
        <a:off x="6440816" y="2254524"/>
        <a:ext cx="1369335" cy="547734"/>
      </dsp:txXfrm>
    </dsp:sp>
    <dsp:sp modelId="{40DC8B94-164C-4459-BCAC-EFE9DBFD91A2}">
      <dsp:nvSpPr>
        <dsp:cNvPr id="0" name=""/>
        <dsp:cNvSpPr/>
      </dsp:nvSpPr>
      <dsp:spPr>
        <a:xfrm>
          <a:off x="8426353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52D1A-D1C4-4BF7-B108-778970CB146C}">
      <dsp:nvSpPr>
        <dsp:cNvPr id="0" name=""/>
        <dsp:cNvSpPr/>
      </dsp:nvSpPr>
      <dsp:spPr>
        <a:xfrm>
          <a:off x="8049785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Avoid communication narcissm.</a:t>
          </a:r>
        </a:p>
      </dsp:txBody>
      <dsp:txXfrm>
        <a:off x="8049785" y="2254524"/>
        <a:ext cx="1369335" cy="547734"/>
      </dsp:txXfrm>
    </dsp:sp>
    <dsp:sp modelId="{14A33251-DCF1-40C5-A4D5-E9EC68C8930A}">
      <dsp:nvSpPr>
        <dsp:cNvPr id="0" name=""/>
        <dsp:cNvSpPr/>
      </dsp:nvSpPr>
      <dsp:spPr>
        <a:xfrm>
          <a:off x="10035323" y="1386969"/>
          <a:ext cx="616201" cy="61620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61DBB-DED5-4764-8B7B-2D18A2E00C17}">
      <dsp:nvSpPr>
        <dsp:cNvPr id="0" name=""/>
        <dsp:cNvSpPr/>
      </dsp:nvSpPr>
      <dsp:spPr>
        <a:xfrm>
          <a:off x="9658755" y="2254524"/>
          <a:ext cx="1369335" cy="547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Don’t carry any of it away</a:t>
          </a:r>
        </a:p>
      </dsp:txBody>
      <dsp:txXfrm>
        <a:off x="9658755" y="2254524"/>
        <a:ext cx="1369335" cy="547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8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4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October 28,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49FA9C-3FE6-4398-BE6A-DF9C7A2B8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8" b="215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F04D94-5D02-443B-801E-0CAC1D4EB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6400372"/>
            <a:ext cx="12192000" cy="456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57DA40C-10B8-4678-8433-AA03ED65E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A777C-D778-45C4-80EB-8CDB6CD83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114" y="620486"/>
            <a:ext cx="5344886" cy="4062547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Holding the Space 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8C840-9113-49F4-B6E3-9E2F46C2E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114" y="4918166"/>
            <a:ext cx="4781006" cy="113646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Some tips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J Docherty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6FF3D9AA-2746-40BA-A174-3C45EA458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BF160C-EC5F-45F5-9B8D-197AFA37B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8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EA3A7-E7FD-45AA-B065-FC0058CF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Tips for holding the space 2</a:t>
            </a:r>
            <a:endParaRPr lang="en-GB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C2C24C-E455-4111-90D7-5D013AB46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647842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61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21FCE60-ECDB-49B1-A5CA-E834A33FE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1" y="3587283"/>
            <a:ext cx="250197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4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489" y="1757117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C73FBA-C68F-4930-B98B-27C5BB72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0" y="586855"/>
            <a:ext cx="3131093" cy="3507474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EFC03-BE10-4D25-81CC-42F6CCAEA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8695" y="833535"/>
            <a:ext cx="3222170" cy="5361991"/>
          </a:xfrm>
        </p:spPr>
        <p:txBody>
          <a:bodyPr vert="horz" lIns="0" tIns="0" rIns="0" bIns="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Thankyou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Signpost if needed </a:t>
            </a:r>
            <a:endParaRPr lang="en-US"/>
          </a:p>
        </p:txBody>
      </p:sp>
      <p:pic>
        <p:nvPicPr>
          <p:cNvPr id="13" name="Content Placeholder 12" descr="Vlog">
            <a:extLst>
              <a:ext uri="{FF2B5EF4-FFF2-40B4-BE49-F238E27FC236}">
                <a16:creationId xmlns:a16="http://schemas.microsoft.com/office/drawing/2014/main" id="{88328C3F-C9EE-451E-903C-8F8300096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5300" y="1619250"/>
            <a:ext cx="3619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4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CD80-D78A-4F1C-8016-282EC7E6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F022C-42CF-4C4A-8E5F-08B1FC723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Guilt</a:t>
            </a:r>
          </a:p>
          <a:p>
            <a:r>
              <a:rPr lang="en-US" dirty="0"/>
              <a:t>Exhaustion</a:t>
            </a:r>
          </a:p>
          <a:p>
            <a:r>
              <a:rPr lang="en-US" dirty="0"/>
              <a:t>Hopelessness</a:t>
            </a:r>
          </a:p>
          <a:p>
            <a:r>
              <a:rPr lang="en-US" dirty="0"/>
              <a:t>Panic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Fear</a:t>
            </a:r>
          </a:p>
          <a:p>
            <a:r>
              <a:rPr lang="en-US" dirty="0"/>
              <a:t>Resentment……..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81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3DAF4AA-9270-40B5-B73C-B11B9A92F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0405E2-33B5-4865-9C77-AE6D83B5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62743"/>
            <a:ext cx="5327375" cy="1560022"/>
          </a:xfrm>
        </p:spPr>
        <p:txBody>
          <a:bodyPr anchor="b">
            <a:normAutofit/>
          </a:bodyPr>
          <a:lstStyle/>
          <a:p>
            <a:r>
              <a:rPr lang="en-US" dirty="0"/>
              <a:t>What it Means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60FB034-2478-466C-84B5-FA82625A1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2485508"/>
            <a:ext cx="5327375" cy="3395302"/>
          </a:xfrm>
        </p:spPr>
        <p:txBody>
          <a:bodyPr>
            <a:normAutofit/>
          </a:bodyPr>
          <a:lstStyle/>
          <a:p>
            <a:r>
              <a:rPr lang="en-US" sz="1600" dirty="0"/>
              <a:t>To be with someone without judgement</a:t>
            </a:r>
          </a:p>
          <a:p>
            <a:r>
              <a:rPr lang="en-US" sz="1600" dirty="0"/>
              <a:t>To listen  with unconditional positive regard</a:t>
            </a:r>
          </a:p>
          <a:p>
            <a:r>
              <a:rPr lang="en-US" sz="1600" dirty="0"/>
              <a:t>Forget yourself and your ego</a:t>
            </a:r>
          </a:p>
          <a:p>
            <a:r>
              <a:rPr lang="en-US" sz="1600" dirty="0"/>
              <a:t>Make the space totally about the other person</a:t>
            </a:r>
          </a:p>
          <a:p>
            <a:r>
              <a:rPr lang="en-US" sz="1600" dirty="0"/>
              <a:t>Validation even if we do not share the same opinion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D5E60A-D6B1-4F21-A993-313958AF0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-4"/>
            <a:ext cx="4076699" cy="685800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7BB16B-E108-4C64-97D5-7AC67CC5E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24863" y="1390436"/>
            <a:ext cx="6857572" cy="4076700"/>
          </a:xfrm>
          <a:prstGeom prst="rect">
            <a:avLst/>
          </a:prstGeom>
          <a:gradFill>
            <a:gsLst>
              <a:gs pos="0">
                <a:schemeClr val="accent4">
                  <a:alpha val="13000"/>
                </a:schemeClr>
              </a:gs>
              <a:gs pos="99000">
                <a:schemeClr val="accent2">
                  <a:alpha val="5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F6A003-4671-4F7B-A12E-2946D61E4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85110" y="1451112"/>
            <a:ext cx="6858001" cy="395577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tx2">
                  <a:lumMod val="75000"/>
                  <a:lumOff val="25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Boardroom">
            <a:extLst>
              <a:ext uri="{FF2B5EF4-FFF2-40B4-BE49-F238E27FC236}">
                <a16:creationId xmlns:a16="http://schemas.microsoft.com/office/drawing/2014/main" id="{C235B8C0-020D-4B72-896F-687616270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9796" y="1028699"/>
            <a:ext cx="4076701" cy="40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7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DB7FB-79AD-45D9-954D-58A59943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Keep it Healthy</a:t>
            </a:r>
            <a:endParaRPr lang="en-GB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562857-A557-4960-A210-B1552940D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723144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33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1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17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19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F1B11B-EAE8-47F4-85DE-0E578EF7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700">
                <a:solidFill>
                  <a:schemeClr val="bg1"/>
                </a:solidFill>
              </a:rPr>
              <a:t>Unreserved Listening</a:t>
            </a:r>
            <a:endParaRPr lang="en-GB" sz="270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977855-F277-4800-933C-033BB192E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US" sz="1800" dirty="0"/>
              <a:t>Hold the advice</a:t>
            </a:r>
          </a:p>
          <a:p>
            <a:r>
              <a:rPr lang="en-US" sz="1800" dirty="0"/>
              <a:t>Hold the opinions </a:t>
            </a:r>
          </a:p>
          <a:p>
            <a:r>
              <a:rPr lang="en-US" sz="1800" dirty="0"/>
              <a:t>Don’t try to fix it</a:t>
            </a:r>
          </a:p>
          <a:p>
            <a:r>
              <a:rPr lang="en-US" sz="1800" dirty="0"/>
              <a:t>Don’t interfere</a:t>
            </a:r>
          </a:p>
          <a:p>
            <a:r>
              <a:rPr lang="en-US" sz="1800" dirty="0"/>
              <a:t>UNLESS YOU ARE ASKED FOR IT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4657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3C375-2368-42BC-8305-0958958A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Holding the space</a:t>
            </a:r>
            <a:endParaRPr lang="en-GB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419E0F-BB4F-40BE-A187-7473E7E7D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36643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458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AA4E9-019F-45F0-9B10-C546B216A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927" y="1028701"/>
            <a:ext cx="3248863" cy="3020785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00">
                <a:solidFill>
                  <a:schemeClr val="bg1"/>
                </a:solidFill>
              </a:rPr>
              <a:t>Why are we even more worried about Doctors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6EFF3-FE0E-41A1-9361-7E3A897F8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7409" y="1028702"/>
            <a:ext cx="6273972" cy="4843462"/>
          </a:xfrm>
        </p:spPr>
        <p:txBody>
          <a:bodyPr vert="horz" lIns="0" tIns="0" rIns="0" bIns="0" rtlCol="0">
            <a:normAutofit/>
          </a:bodyPr>
          <a:lstStyle/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Financial insecurity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Worried about death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Guilt fighting a phony war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New practice worries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Information overload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Supporting staff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Workload has rocketed</a:t>
            </a:r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618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89E4-3786-48BA-9946-977B4CE28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Liberating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comforting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BF214-6362-4771-A448-CF6A37933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be validated whatever we say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42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21FCE60-ECDB-49B1-A5CA-E834A33FE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1" y="3587283"/>
            <a:ext cx="250197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4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489" y="1757117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879A64-5507-4693-8A9E-7E6A54A1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0" y="586855"/>
            <a:ext cx="3131093" cy="3507474"/>
          </a:xfrm>
        </p:spPr>
        <p:txBody>
          <a:bodyPr anchor="b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Tips For Holding the space virtually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610777C-A02B-46AF-8975-07A799756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5" y="833535"/>
            <a:ext cx="3222170" cy="5361991"/>
          </a:xfrm>
        </p:spPr>
        <p:txBody>
          <a:bodyPr>
            <a:normAutofit/>
          </a:bodyPr>
          <a:lstStyle/>
          <a:p>
            <a:r>
              <a:rPr lang="en-US" sz="1600" dirty="0"/>
              <a:t>Be  </a:t>
            </a:r>
            <a:r>
              <a:rPr lang="en-US" sz="1600" dirty="0" err="1"/>
              <a:t>organised</a:t>
            </a:r>
            <a:r>
              <a:rPr lang="en-US" sz="1600" dirty="0"/>
              <a:t> check the technology works.</a:t>
            </a:r>
          </a:p>
          <a:p>
            <a:r>
              <a:rPr lang="en-US" sz="1600" dirty="0"/>
              <a:t>Reassure .</a:t>
            </a:r>
          </a:p>
          <a:p>
            <a:r>
              <a:rPr lang="en-US" sz="1600" dirty="0"/>
              <a:t>Be clear about the appraisal still being just that.</a:t>
            </a:r>
          </a:p>
          <a:p>
            <a:r>
              <a:rPr lang="en-US" sz="1600" dirty="0"/>
              <a:t>Be still and calm.</a:t>
            </a:r>
          </a:p>
          <a:p>
            <a:r>
              <a:rPr lang="en-US" sz="1600" dirty="0"/>
              <a:t>Turn off other technology.</a:t>
            </a:r>
          </a:p>
          <a:p>
            <a:r>
              <a:rPr lang="en-US" sz="1600" dirty="0"/>
              <a:t>Let them come down from the pre appraisal stress…..get a drink make small talk.</a:t>
            </a:r>
          </a:p>
        </p:txBody>
      </p:sp>
      <p:pic>
        <p:nvPicPr>
          <p:cNvPr id="5" name="Content Placeholder 4" descr="Body builder">
            <a:extLst>
              <a:ext uri="{FF2B5EF4-FFF2-40B4-BE49-F238E27FC236}">
                <a16:creationId xmlns:a16="http://schemas.microsoft.com/office/drawing/2014/main" id="{ACE3E68F-7937-423E-9F45-DC864FAC6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5300" y="1619250"/>
            <a:ext cx="3619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8704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242C41"/>
      </a:dk2>
      <a:lt2>
        <a:srgbClr val="E8E2E3"/>
      </a:lt2>
      <a:accent1>
        <a:srgbClr val="45B0A6"/>
      </a:accent1>
      <a:accent2>
        <a:srgbClr val="3B8BB1"/>
      </a:accent2>
      <a:accent3>
        <a:srgbClr val="4D6CC3"/>
      </a:accent3>
      <a:accent4>
        <a:srgbClr val="5948B7"/>
      </a:accent4>
      <a:accent5>
        <a:srgbClr val="904DC3"/>
      </a:accent5>
      <a:accent6>
        <a:srgbClr val="B03BB1"/>
      </a:accent6>
      <a:hlink>
        <a:srgbClr val="C44E5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Avenir Next LT Pro Light</vt:lpstr>
      <vt:lpstr>GradientRiseVTI</vt:lpstr>
      <vt:lpstr>Holding the Space </vt:lpstr>
      <vt:lpstr>Emotions</vt:lpstr>
      <vt:lpstr>What it Means</vt:lpstr>
      <vt:lpstr>Keep it Healthy</vt:lpstr>
      <vt:lpstr>Unreserved Listening</vt:lpstr>
      <vt:lpstr>Holding the space</vt:lpstr>
      <vt:lpstr>Why are we even more worried about Doctors</vt:lpstr>
      <vt:lpstr>Liberating  and  comforting</vt:lpstr>
      <vt:lpstr>Tips For Holding the space virtually </vt:lpstr>
      <vt:lpstr>Tips for holding the space 2</vt:lpstr>
      <vt:lpstr>FInally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Holding the Space</dc:title>
  <dc:creator>Jenny Long</dc:creator>
  <cp:lastModifiedBy>Vanessa White</cp:lastModifiedBy>
  <cp:revision>2</cp:revision>
  <dcterms:created xsi:type="dcterms:W3CDTF">2020-08-25T12:37:45Z</dcterms:created>
  <dcterms:modified xsi:type="dcterms:W3CDTF">2020-10-28T15:48:48Z</dcterms:modified>
</cp:coreProperties>
</file>