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praisals" userId="60095b54417ea147" providerId="Windows Live" clId="Web-{032218CC-F63E-464E-8173-15688F430A4A}"/>
    <pc:docChg chg="modSld">
      <pc:chgData name="appraisals" userId="60095b54417ea147" providerId="Windows Live" clId="Web-{032218CC-F63E-464E-8173-15688F430A4A}" dt="2018-01-31T17:50:00.560" v="6"/>
      <pc:docMkLst>
        <pc:docMk/>
      </pc:docMkLst>
      <pc:sldChg chg="modSp">
        <pc:chgData name="appraisals" userId="60095b54417ea147" providerId="Windows Live" clId="Web-{032218CC-F63E-464E-8173-15688F430A4A}" dt="2018-01-31T17:49:55.950" v="4"/>
        <pc:sldMkLst>
          <pc:docMk/>
          <pc:sldMk cId="0" sldId="256"/>
        </pc:sldMkLst>
        <pc:spChg chg="mod">
          <ac:chgData name="appraisals" userId="60095b54417ea147" providerId="Windows Live" clId="Web-{032218CC-F63E-464E-8173-15688F430A4A}" dt="2018-01-31T17:49:55.950" v="4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3A24-0402-4CD2-83C3-8E02FA695627}" type="datetimeFigureOut">
              <a:rPr lang="en-GB" smtClean="0"/>
              <a:pPr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D2AD-A2C9-477D-B131-B7EAD7753D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view last year’s appraisal document(s)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(This won’t work if the doctor was revalidated since the last appraisal) 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9693" t="14300" r="34054" b="9781"/>
          <a:stretch>
            <a:fillRect/>
          </a:stretch>
        </p:blipFill>
        <p:spPr bwMode="auto">
          <a:xfrm>
            <a:off x="0" y="-83662"/>
            <a:ext cx="9144000" cy="69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736" y="3212976"/>
            <a:ext cx="1512168" cy="369331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Click on the “Revalidation Date”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07904" y="4077072"/>
            <a:ext cx="338437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881"/>
          <a:stretch>
            <a:fillRect/>
          </a:stretch>
        </p:blipFill>
        <p:spPr bwMode="auto">
          <a:xfrm>
            <a:off x="-1" y="0"/>
            <a:ext cx="913860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1412776"/>
            <a:ext cx="151216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Click on the download icon for the relevant year</a:t>
            </a:r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04248" y="1772816"/>
            <a:ext cx="1872208" cy="41346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0768" r="10771"/>
          <a:stretch>
            <a:fillRect/>
          </a:stretch>
        </p:blipFill>
        <p:spPr bwMode="auto">
          <a:xfrm>
            <a:off x="0" y="0"/>
            <a:ext cx="9144000" cy="514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1512168" cy="34163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 new window will appear showing the documents pertaining to that year’s appraisal, even if it was a different appraiser.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3068960"/>
            <a:ext cx="151216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Click on the chosen document to download it.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83968" y="1052736"/>
            <a:ext cx="151216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1628800"/>
            <a:ext cx="1224136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3923928" y="1484784"/>
            <a:ext cx="1620180" cy="158417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How to view last year’s appraisal document(s)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view last year’s appraisal document(s)</dc:title>
  <dc:creator>Simon</dc:creator>
  <cp:lastModifiedBy>Simon</cp:lastModifiedBy>
  <cp:revision>5</cp:revision>
  <dcterms:created xsi:type="dcterms:W3CDTF">2018-01-30T09:42:08Z</dcterms:created>
  <dcterms:modified xsi:type="dcterms:W3CDTF">2019-02-13T11:53:37Z</dcterms:modified>
</cp:coreProperties>
</file>